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38"/>
  </p:notesMasterIdLst>
  <p:sldIdLst>
    <p:sldId id="256" r:id="rId6"/>
    <p:sldId id="275" r:id="rId7"/>
    <p:sldId id="386" r:id="rId8"/>
    <p:sldId id="387" r:id="rId9"/>
    <p:sldId id="257" r:id="rId10"/>
    <p:sldId id="389" r:id="rId11"/>
    <p:sldId id="390" r:id="rId12"/>
    <p:sldId id="392" r:id="rId13"/>
    <p:sldId id="453" r:id="rId14"/>
    <p:sldId id="407" r:id="rId15"/>
    <p:sldId id="408" r:id="rId16"/>
    <p:sldId id="409" r:id="rId17"/>
    <p:sldId id="456" r:id="rId18"/>
    <p:sldId id="457" r:id="rId19"/>
    <p:sldId id="458" r:id="rId20"/>
    <p:sldId id="393" r:id="rId21"/>
    <p:sldId id="459" r:id="rId22"/>
    <p:sldId id="388" r:id="rId23"/>
    <p:sldId id="395" r:id="rId24"/>
    <p:sldId id="396" r:id="rId25"/>
    <p:sldId id="397" r:id="rId26"/>
    <p:sldId id="398" r:id="rId27"/>
    <p:sldId id="399" r:id="rId28"/>
    <p:sldId id="405" r:id="rId29"/>
    <p:sldId id="460" r:id="rId30"/>
    <p:sldId id="462" r:id="rId31"/>
    <p:sldId id="461" r:id="rId32"/>
    <p:sldId id="403" r:id="rId33"/>
    <p:sldId id="400" r:id="rId34"/>
    <p:sldId id="401" r:id="rId35"/>
    <p:sldId id="404" r:id="rId36"/>
    <p:sldId id="273" r:id="rId3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995672-7FAC-4D96-A678-385E8AFC28D8}" v="1483" dt="2024-01-17T17:48:04.0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944"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9418094F-AA68-47C6-8F5C-2310717A8D37}"/>
    <pc:docChg chg="undo custSel addSld delSld modSld sldOrd">
      <pc:chgData name="Gé Verbeek" userId="20d2065d-8055-4a68-a463-00777506795f" providerId="ADAL" clId="{9418094F-AA68-47C6-8F5C-2310717A8D37}" dt="2021-10-30T15:53:00.643" v="910" actId="20577"/>
      <pc:docMkLst>
        <pc:docMk/>
      </pc:docMkLst>
      <pc:sldChg chg="modSp">
        <pc:chgData name="Gé Verbeek" userId="20d2065d-8055-4a68-a463-00777506795f" providerId="ADAL" clId="{9418094F-AA68-47C6-8F5C-2310717A8D37}" dt="2021-10-30T13:35:03.184" v="20" actId="20577"/>
        <pc:sldMkLst>
          <pc:docMk/>
          <pc:sldMk cId="4046402556" sldId="256"/>
        </pc:sldMkLst>
        <pc:spChg chg="mod">
          <ac:chgData name="Gé Verbeek" userId="20d2065d-8055-4a68-a463-00777506795f" providerId="ADAL" clId="{9418094F-AA68-47C6-8F5C-2310717A8D37}" dt="2021-10-30T13:35:03.184" v="20" actId="20577"/>
          <ac:spMkLst>
            <pc:docMk/>
            <pc:sldMk cId="4046402556" sldId="256"/>
            <ac:spMk id="2" creationId="{00000000-0000-0000-0000-000000000000}"/>
          </ac:spMkLst>
        </pc:spChg>
      </pc:sldChg>
      <pc:sldChg chg="modSp modAnim">
        <pc:chgData name="Gé Verbeek" userId="20d2065d-8055-4a68-a463-00777506795f" providerId="ADAL" clId="{9418094F-AA68-47C6-8F5C-2310717A8D37}" dt="2021-10-30T15:53:00.643" v="910" actId="20577"/>
        <pc:sldMkLst>
          <pc:docMk/>
          <pc:sldMk cId="3977458303" sldId="257"/>
        </pc:sldMkLst>
        <pc:spChg chg="mod">
          <ac:chgData name="Gé Verbeek" userId="20d2065d-8055-4a68-a463-00777506795f" providerId="ADAL" clId="{9418094F-AA68-47C6-8F5C-2310717A8D37}" dt="2021-10-30T15:53:00.643" v="910" actId="20577"/>
          <ac:spMkLst>
            <pc:docMk/>
            <pc:sldMk cId="3977458303" sldId="257"/>
            <ac:spMk id="4" creationId="{BE5E9AAC-8AFC-4CA9-B89F-13D11A0216BE}"/>
          </ac:spMkLst>
        </pc:spChg>
      </pc:sldChg>
      <pc:sldChg chg="modSp">
        <pc:chgData name="Gé Verbeek" userId="20d2065d-8055-4a68-a463-00777506795f" providerId="ADAL" clId="{9418094F-AA68-47C6-8F5C-2310717A8D37}" dt="2021-10-30T13:36:35.019" v="47" actId="14100"/>
        <pc:sldMkLst>
          <pc:docMk/>
          <pc:sldMk cId="2852106234" sldId="387"/>
        </pc:sldMkLst>
        <pc:spChg chg="mod">
          <ac:chgData name="Gé Verbeek" userId="20d2065d-8055-4a68-a463-00777506795f" providerId="ADAL" clId="{9418094F-AA68-47C6-8F5C-2310717A8D37}" dt="2021-10-30T13:36:35.019" v="47" actId="14100"/>
          <ac:spMkLst>
            <pc:docMk/>
            <pc:sldMk cId="2852106234" sldId="387"/>
            <ac:spMk id="4" creationId="{BE5E9AAC-8AFC-4CA9-B89F-13D11A0216BE}"/>
          </ac:spMkLst>
        </pc:spChg>
      </pc:sldChg>
      <pc:sldChg chg="addSp delSp modSp delAnim modAnim">
        <pc:chgData name="Gé Verbeek" userId="20d2065d-8055-4a68-a463-00777506795f" providerId="ADAL" clId="{9418094F-AA68-47C6-8F5C-2310717A8D37}" dt="2021-10-30T13:41:27.165" v="81"/>
        <pc:sldMkLst>
          <pc:docMk/>
          <pc:sldMk cId="2673725331" sldId="388"/>
        </pc:sldMkLst>
        <pc:spChg chg="mod">
          <ac:chgData name="Gé Verbeek" userId="20d2065d-8055-4a68-a463-00777506795f" providerId="ADAL" clId="{9418094F-AA68-47C6-8F5C-2310717A8D37}" dt="2021-10-30T13:41:07.132" v="75" actId="1076"/>
          <ac:spMkLst>
            <pc:docMk/>
            <pc:sldMk cId="2673725331" sldId="388"/>
            <ac:spMk id="4" creationId="{BE5E9AAC-8AFC-4CA9-B89F-13D11A0216BE}"/>
          </ac:spMkLst>
        </pc:spChg>
        <pc:picChg chg="add mod">
          <ac:chgData name="Gé Verbeek" userId="20d2065d-8055-4a68-a463-00777506795f" providerId="ADAL" clId="{9418094F-AA68-47C6-8F5C-2310717A8D37}" dt="2021-10-30T13:41:18.756" v="80" actId="1076"/>
          <ac:picMkLst>
            <pc:docMk/>
            <pc:sldMk cId="2673725331" sldId="388"/>
            <ac:picMk id="2" creationId="{E0C25860-548E-47CA-ABC7-5311BABBBE89}"/>
          </ac:picMkLst>
        </pc:picChg>
        <pc:picChg chg="del">
          <ac:chgData name="Gé Verbeek" userId="20d2065d-8055-4a68-a463-00777506795f" providerId="ADAL" clId="{9418094F-AA68-47C6-8F5C-2310717A8D37}" dt="2021-10-30T13:40:52.544" v="68" actId="478"/>
          <ac:picMkLst>
            <pc:docMk/>
            <pc:sldMk cId="2673725331" sldId="388"/>
            <ac:picMk id="5" creationId="{1549DD42-4BF7-4B0A-812B-522E923A8BE6}"/>
          </ac:picMkLst>
        </pc:picChg>
        <pc:picChg chg="add del mod">
          <ac:chgData name="Gé Verbeek" userId="20d2065d-8055-4a68-a463-00777506795f" providerId="ADAL" clId="{9418094F-AA68-47C6-8F5C-2310717A8D37}" dt="2021-10-30T13:41:00.698" v="72"/>
          <ac:picMkLst>
            <pc:docMk/>
            <pc:sldMk cId="2673725331" sldId="388"/>
            <ac:picMk id="1026" creationId="{8927ED9D-1958-4D45-A990-06D8AB0AA5B7}"/>
          </ac:picMkLst>
        </pc:picChg>
        <pc:picChg chg="add del mod">
          <ac:chgData name="Gé Verbeek" userId="20d2065d-8055-4a68-a463-00777506795f" providerId="ADAL" clId="{9418094F-AA68-47C6-8F5C-2310717A8D37}" dt="2021-10-30T13:41:07.586" v="76"/>
          <ac:picMkLst>
            <pc:docMk/>
            <pc:sldMk cId="2673725331" sldId="388"/>
            <ac:picMk id="1028" creationId="{A5787F6A-9966-4B4B-A1B4-C78A6CA70D00}"/>
          </ac:picMkLst>
        </pc:picChg>
      </pc:sldChg>
      <pc:sldChg chg="addSp modSp modAnim">
        <pc:chgData name="Gé Verbeek" userId="20d2065d-8055-4a68-a463-00777506795f" providerId="ADAL" clId="{9418094F-AA68-47C6-8F5C-2310717A8D37}" dt="2021-10-30T13:38:30.212" v="67" actId="1076"/>
        <pc:sldMkLst>
          <pc:docMk/>
          <pc:sldMk cId="396514750" sldId="389"/>
        </pc:sldMkLst>
        <pc:picChg chg="add mod">
          <ac:chgData name="Gé Verbeek" userId="20d2065d-8055-4a68-a463-00777506795f" providerId="ADAL" clId="{9418094F-AA68-47C6-8F5C-2310717A8D37}" dt="2021-10-30T13:38:30.212" v="67" actId="1076"/>
          <ac:picMkLst>
            <pc:docMk/>
            <pc:sldMk cId="396514750" sldId="389"/>
            <ac:picMk id="5" creationId="{8C4F6D23-43EA-4411-9726-0CABAF4C9556}"/>
          </ac:picMkLst>
        </pc:picChg>
      </pc:sldChg>
      <pc:sldChg chg="addSp modSp modAnim">
        <pc:chgData name="Gé Verbeek" userId="20d2065d-8055-4a68-a463-00777506795f" providerId="ADAL" clId="{9418094F-AA68-47C6-8F5C-2310717A8D37}" dt="2021-10-30T13:43:07.284" v="87"/>
        <pc:sldMkLst>
          <pc:docMk/>
          <pc:sldMk cId="576681370" sldId="390"/>
        </pc:sldMkLst>
        <pc:picChg chg="add mod">
          <ac:chgData name="Gé Verbeek" userId="20d2065d-8055-4a68-a463-00777506795f" providerId="ADAL" clId="{9418094F-AA68-47C6-8F5C-2310717A8D37}" dt="2021-10-30T13:42:49.765" v="86" actId="14100"/>
          <ac:picMkLst>
            <pc:docMk/>
            <pc:sldMk cId="576681370" sldId="390"/>
            <ac:picMk id="2" creationId="{36FC0CF1-C287-454E-9A62-D174AD813F4E}"/>
          </ac:picMkLst>
        </pc:picChg>
      </pc:sldChg>
      <pc:sldChg chg="addSp modSp modAnim">
        <pc:chgData name="Gé Verbeek" userId="20d2065d-8055-4a68-a463-00777506795f" providerId="ADAL" clId="{9418094F-AA68-47C6-8F5C-2310717A8D37}" dt="2021-10-30T13:45:18.070" v="94"/>
        <pc:sldMkLst>
          <pc:docMk/>
          <pc:sldMk cId="3499523580" sldId="393"/>
        </pc:sldMkLst>
        <pc:picChg chg="add mod">
          <ac:chgData name="Gé Verbeek" userId="20d2065d-8055-4a68-a463-00777506795f" providerId="ADAL" clId="{9418094F-AA68-47C6-8F5C-2310717A8D37}" dt="2021-10-30T13:45:16.365" v="93" actId="14100"/>
          <ac:picMkLst>
            <pc:docMk/>
            <pc:sldMk cId="3499523580" sldId="393"/>
            <ac:picMk id="2" creationId="{C02D60F0-1503-4EE2-8FD8-F45E79F9915F}"/>
          </ac:picMkLst>
        </pc:picChg>
      </pc:sldChg>
      <pc:sldChg chg="addSp delSp modSp ord modAnim">
        <pc:chgData name="Gé Verbeek" userId="20d2065d-8055-4a68-a463-00777506795f" providerId="ADAL" clId="{9418094F-AA68-47C6-8F5C-2310717A8D37}" dt="2021-10-30T15:52:37.385" v="899"/>
        <pc:sldMkLst>
          <pc:docMk/>
          <pc:sldMk cId="876322305" sldId="394"/>
        </pc:sldMkLst>
        <pc:spChg chg="mod">
          <ac:chgData name="Gé Verbeek" userId="20d2065d-8055-4a68-a463-00777506795f" providerId="ADAL" clId="{9418094F-AA68-47C6-8F5C-2310717A8D37}" dt="2021-10-30T14:09:13.799" v="290" actId="1076"/>
          <ac:spMkLst>
            <pc:docMk/>
            <pc:sldMk cId="876322305" sldId="394"/>
            <ac:spMk id="4" creationId="{BE5E9AAC-8AFC-4CA9-B89F-13D11A0216BE}"/>
          </ac:spMkLst>
        </pc:spChg>
        <pc:spChg chg="add del mod">
          <ac:chgData name="Gé Verbeek" userId="20d2065d-8055-4a68-a463-00777506795f" providerId="ADAL" clId="{9418094F-AA68-47C6-8F5C-2310717A8D37}" dt="2021-10-30T13:51:13.115" v="167"/>
          <ac:spMkLst>
            <pc:docMk/>
            <pc:sldMk cId="876322305" sldId="394"/>
            <ac:spMk id="5" creationId="{0BB37621-24F0-4444-8E91-D6F975A883D7}"/>
          </ac:spMkLst>
        </pc:spChg>
        <pc:picChg chg="add mod">
          <ac:chgData name="Gé Verbeek" userId="20d2065d-8055-4a68-a463-00777506795f" providerId="ADAL" clId="{9418094F-AA68-47C6-8F5C-2310717A8D37}" dt="2021-10-30T14:09:19.276" v="291" actId="1076"/>
          <ac:picMkLst>
            <pc:docMk/>
            <pc:sldMk cId="876322305" sldId="394"/>
            <ac:picMk id="2" creationId="{C21F4DD8-CF50-4404-8B65-6772EF927F6F}"/>
          </ac:picMkLst>
        </pc:picChg>
      </pc:sldChg>
      <pc:sldChg chg="addSp modSp modAnim">
        <pc:chgData name="Gé Verbeek" userId="20d2065d-8055-4a68-a463-00777506795f" providerId="ADAL" clId="{9418094F-AA68-47C6-8F5C-2310717A8D37}" dt="2021-10-30T13:52:20.269" v="175"/>
        <pc:sldMkLst>
          <pc:docMk/>
          <pc:sldMk cId="1173469910" sldId="395"/>
        </pc:sldMkLst>
        <pc:picChg chg="add mod">
          <ac:chgData name="Gé Verbeek" userId="20d2065d-8055-4a68-a463-00777506795f" providerId="ADAL" clId="{9418094F-AA68-47C6-8F5C-2310717A8D37}" dt="2021-10-30T13:52:11.217" v="173" actId="1076"/>
          <ac:picMkLst>
            <pc:docMk/>
            <pc:sldMk cId="1173469910" sldId="395"/>
            <ac:picMk id="2" creationId="{A47AF359-E003-43D9-83CF-C306352C3E13}"/>
          </ac:picMkLst>
        </pc:picChg>
      </pc:sldChg>
      <pc:sldChg chg="addSp modSp">
        <pc:chgData name="Gé Verbeek" userId="20d2065d-8055-4a68-a463-00777506795f" providerId="ADAL" clId="{9418094F-AA68-47C6-8F5C-2310717A8D37}" dt="2021-10-30T13:54:28.958" v="180" actId="1076"/>
        <pc:sldMkLst>
          <pc:docMk/>
          <pc:sldMk cId="400938538" sldId="396"/>
        </pc:sldMkLst>
        <pc:picChg chg="add mod">
          <ac:chgData name="Gé Verbeek" userId="20d2065d-8055-4a68-a463-00777506795f" providerId="ADAL" clId="{9418094F-AA68-47C6-8F5C-2310717A8D37}" dt="2021-10-30T13:54:28.958" v="180" actId="1076"/>
          <ac:picMkLst>
            <pc:docMk/>
            <pc:sldMk cId="400938538" sldId="396"/>
            <ac:picMk id="2" creationId="{5B5834B5-106E-493A-9295-85256B1B09AD}"/>
          </ac:picMkLst>
        </pc:picChg>
      </pc:sldChg>
      <pc:sldChg chg="addSp modSp modAnim">
        <pc:chgData name="Gé Verbeek" userId="20d2065d-8055-4a68-a463-00777506795f" providerId="ADAL" clId="{9418094F-AA68-47C6-8F5C-2310717A8D37}" dt="2021-10-30T13:55:53.947" v="258" actId="1076"/>
        <pc:sldMkLst>
          <pc:docMk/>
          <pc:sldMk cId="426101737" sldId="397"/>
        </pc:sldMkLst>
        <pc:spChg chg="mod">
          <ac:chgData name="Gé Verbeek" userId="20d2065d-8055-4a68-a463-00777506795f" providerId="ADAL" clId="{9418094F-AA68-47C6-8F5C-2310717A8D37}" dt="2021-10-30T13:55:07.737" v="254" actId="20577"/>
          <ac:spMkLst>
            <pc:docMk/>
            <pc:sldMk cId="426101737" sldId="397"/>
            <ac:spMk id="4" creationId="{BE5E9AAC-8AFC-4CA9-B89F-13D11A0216BE}"/>
          </ac:spMkLst>
        </pc:spChg>
        <pc:picChg chg="add mod">
          <ac:chgData name="Gé Verbeek" userId="20d2065d-8055-4a68-a463-00777506795f" providerId="ADAL" clId="{9418094F-AA68-47C6-8F5C-2310717A8D37}" dt="2021-10-30T13:55:53.947" v="258" actId="1076"/>
          <ac:picMkLst>
            <pc:docMk/>
            <pc:sldMk cId="426101737" sldId="397"/>
            <ac:picMk id="2" creationId="{556CFC99-EF8C-4B9B-A397-0942A8605988}"/>
          </ac:picMkLst>
        </pc:picChg>
      </pc:sldChg>
      <pc:sldChg chg="addSp modSp">
        <pc:chgData name="Gé Verbeek" userId="20d2065d-8055-4a68-a463-00777506795f" providerId="ADAL" clId="{9418094F-AA68-47C6-8F5C-2310717A8D37}" dt="2021-10-30T13:56:44.687" v="263" actId="1076"/>
        <pc:sldMkLst>
          <pc:docMk/>
          <pc:sldMk cId="4253048216" sldId="398"/>
        </pc:sldMkLst>
        <pc:picChg chg="add mod modCrop">
          <ac:chgData name="Gé Verbeek" userId="20d2065d-8055-4a68-a463-00777506795f" providerId="ADAL" clId="{9418094F-AA68-47C6-8F5C-2310717A8D37}" dt="2021-10-30T13:56:44.687" v="263" actId="1076"/>
          <ac:picMkLst>
            <pc:docMk/>
            <pc:sldMk cId="4253048216" sldId="398"/>
            <ac:picMk id="2" creationId="{550A145D-FB60-42BC-961E-D86431EDCFAB}"/>
          </ac:picMkLst>
        </pc:picChg>
      </pc:sldChg>
      <pc:sldChg chg="addSp modSp">
        <pc:chgData name="Gé Verbeek" userId="20d2065d-8055-4a68-a463-00777506795f" providerId="ADAL" clId="{9418094F-AA68-47C6-8F5C-2310717A8D37}" dt="2021-10-30T13:46:35.028" v="96" actId="1076"/>
        <pc:sldMkLst>
          <pc:docMk/>
          <pc:sldMk cId="772788348" sldId="399"/>
        </pc:sldMkLst>
        <pc:picChg chg="add mod">
          <ac:chgData name="Gé Verbeek" userId="20d2065d-8055-4a68-a463-00777506795f" providerId="ADAL" clId="{9418094F-AA68-47C6-8F5C-2310717A8D37}" dt="2021-10-30T13:46:35.028" v="96" actId="1076"/>
          <ac:picMkLst>
            <pc:docMk/>
            <pc:sldMk cId="772788348" sldId="399"/>
            <ac:picMk id="2" creationId="{DDEBC1E3-901C-407F-8FBA-9BB62D9A771B}"/>
          </ac:picMkLst>
        </pc:picChg>
      </pc:sldChg>
      <pc:sldChg chg="addSp modSp">
        <pc:chgData name="Gé Verbeek" userId="20d2065d-8055-4a68-a463-00777506795f" providerId="ADAL" clId="{9418094F-AA68-47C6-8F5C-2310717A8D37}" dt="2021-10-30T13:57:21.365" v="266" actId="14100"/>
        <pc:sldMkLst>
          <pc:docMk/>
          <pc:sldMk cId="3896945150" sldId="400"/>
        </pc:sldMkLst>
        <pc:picChg chg="add mod">
          <ac:chgData name="Gé Verbeek" userId="20d2065d-8055-4a68-a463-00777506795f" providerId="ADAL" clId="{9418094F-AA68-47C6-8F5C-2310717A8D37}" dt="2021-10-30T13:57:21.365" v="266" actId="14100"/>
          <ac:picMkLst>
            <pc:docMk/>
            <pc:sldMk cId="3896945150" sldId="400"/>
            <ac:picMk id="2" creationId="{B2200D7F-3B37-4CE1-AB58-DE9A19353ABD}"/>
          </ac:picMkLst>
        </pc:picChg>
      </pc:sldChg>
      <pc:sldChg chg="addSp modSp">
        <pc:chgData name="Gé Verbeek" userId="20d2065d-8055-4a68-a463-00777506795f" providerId="ADAL" clId="{9418094F-AA68-47C6-8F5C-2310717A8D37}" dt="2021-10-30T13:58:27.546" v="270" actId="1076"/>
        <pc:sldMkLst>
          <pc:docMk/>
          <pc:sldMk cId="2147864824" sldId="401"/>
        </pc:sldMkLst>
        <pc:picChg chg="add mod">
          <ac:chgData name="Gé Verbeek" userId="20d2065d-8055-4a68-a463-00777506795f" providerId="ADAL" clId="{9418094F-AA68-47C6-8F5C-2310717A8D37}" dt="2021-10-30T13:58:27.546" v="270" actId="1076"/>
          <ac:picMkLst>
            <pc:docMk/>
            <pc:sldMk cId="2147864824" sldId="401"/>
            <ac:picMk id="2" creationId="{39E359C8-BE45-4D20-9A38-FCD512CEDEB0}"/>
          </ac:picMkLst>
        </pc:picChg>
      </pc:sldChg>
      <pc:sldChg chg="addSp delSp modSp add modAnim">
        <pc:chgData name="Gé Verbeek" userId="20d2065d-8055-4a68-a463-00777506795f" providerId="ADAL" clId="{9418094F-AA68-47C6-8F5C-2310717A8D37}" dt="2021-10-30T14:08:10.805" v="288" actId="14100"/>
        <pc:sldMkLst>
          <pc:docMk/>
          <pc:sldMk cId="578745531" sldId="403"/>
        </pc:sldMkLst>
        <pc:spChg chg="del mod">
          <ac:chgData name="Gé Verbeek" userId="20d2065d-8055-4a68-a463-00777506795f" providerId="ADAL" clId="{9418094F-AA68-47C6-8F5C-2310717A8D37}" dt="2021-10-30T14:08:06.462" v="287"/>
          <ac:spMkLst>
            <pc:docMk/>
            <pc:sldMk cId="578745531" sldId="403"/>
            <ac:spMk id="4" creationId="{BE5E9AAC-8AFC-4CA9-B89F-13D11A0216BE}"/>
          </ac:spMkLst>
        </pc:spChg>
        <pc:picChg chg="del mod">
          <ac:chgData name="Gé Verbeek" userId="20d2065d-8055-4a68-a463-00777506795f" providerId="ADAL" clId="{9418094F-AA68-47C6-8F5C-2310717A8D37}" dt="2021-10-30T14:07:16.541" v="273" actId="478"/>
          <ac:picMkLst>
            <pc:docMk/>
            <pc:sldMk cId="578745531" sldId="403"/>
            <ac:picMk id="2" creationId="{DDEBC1E3-901C-407F-8FBA-9BB62D9A771B}"/>
          </ac:picMkLst>
        </pc:picChg>
        <pc:picChg chg="add mod">
          <ac:chgData name="Gé Verbeek" userId="20d2065d-8055-4a68-a463-00777506795f" providerId="ADAL" clId="{9418094F-AA68-47C6-8F5C-2310717A8D37}" dt="2021-10-30T14:08:10.805" v="288" actId="14100"/>
          <ac:picMkLst>
            <pc:docMk/>
            <pc:sldMk cId="578745531" sldId="403"/>
            <ac:picMk id="5" creationId="{AFA2A2D4-4647-4960-976B-26F014E69916}"/>
          </ac:picMkLst>
        </pc:picChg>
      </pc:sldChg>
      <pc:sldChg chg="delSp modSp add modAnim">
        <pc:chgData name="Gé Verbeek" userId="20d2065d-8055-4a68-a463-00777506795f" providerId="ADAL" clId="{9418094F-AA68-47C6-8F5C-2310717A8D37}" dt="2021-10-30T14:31:06.699" v="297" actId="478"/>
        <pc:sldMkLst>
          <pc:docMk/>
          <pc:sldMk cId="4080684346" sldId="404"/>
        </pc:sldMkLst>
        <pc:spChg chg="mod">
          <ac:chgData name="Gé Verbeek" userId="20d2065d-8055-4a68-a463-00777506795f" providerId="ADAL" clId="{9418094F-AA68-47C6-8F5C-2310717A8D37}" dt="2021-10-30T14:31:04.137" v="295" actId="20577"/>
          <ac:spMkLst>
            <pc:docMk/>
            <pc:sldMk cId="4080684346" sldId="404"/>
            <ac:spMk id="3" creationId="{356889DA-41A2-4552-A79A-4F80576CFD40}"/>
          </ac:spMkLst>
        </pc:spChg>
        <pc:spChg chg="mod">
          <ac:chgData name="Gé Verbeek" userId="20d2065d-8055-4a68-a463-00777506795f" providerId="ADAL" clId="{9418094F-AA68-47C6-8F5C-2310717A8D37}" dt="2021-10-30T14:30:57.373" v="293" actId="6549"/>
          <ac:spMkLst>
            <pc:docMk/>
            <pc:sldMk cId="4080684346" sldId="404"/>
            <ac:spMk id="4" creationId="{BE5E9AAC-8AFC-4CA9-B89F-13D11A0216BE}"/>
          </ac:spMkLst>
        </pc:spChg>
        <pc:picChg chg="del mod">
          <ac:chgData name="Gé Verbeek" userId="20d2065d-8055-4a68-a463-00777506795f" providerId="ADAL" clId="{9418094F-AA68-47C6-8F5C-2310717A8D37}" dt="2021-10-30T14:31:06.699" v="297" actId="478"/>
          <ac:picMkLst>
            <pc:docMk/>
            <pc:sldMk cId="4080684346" sldId="404"/>
            <ac:picMk id="2" creationId="{39E359C8-BE45-4D20-9A38-FCD512CEDEB0}"/>
          </ac:picMkLst>
        </pc:picChg>
      </pc:sldChg>
      <pc:sldChg chg="addSp delSp modSp add">
        <pc:chgData name="Gé Verbeek" userId="20d2065d-8055-4a68-a463-00777506795f" providerId="ADAL" clId="{9418094F-AA68-47C6-8F5C-2310717A8D37}" dt="2021-10-30T14:36:06.293" v="302" actId="14100"/>
        <pc:sldMkLst>
          <pc:docMk/>
          <pc:sldMk cId="442349642" sldId="405"/>
        </pc:sldMkLst>
        <pc:picChg chg="add mod">
          <ac:chgData name="Gé Verbeek" userId="20d2065d-8055-4a68-a463-00777506795f" providerId="ADAL" clId="{9418094F-AA68-47C6-8F5C-2310717A8D37}" dt="2021-10-30T14:36:06.293" v="302" actId="14100"/>
          <ac:picMkLst>
            <pc:docMk/>
            <pc:sldMk cId="442349642" sldId="405"/>
            <ac:picMk id="2" creationId="{472DA63F-BA5C-4860-A383-606C18AA9B00}"/>
          </ac:picMkLst>
        </pc:picChg>
        <pc:picChg chg="del">
          <ac:chgData name="Gé Verbeek" userId="20d2065d-8055-4a68-a463-00777506795f" providerId="ADAL" clId="{9418094F-AA68-47C6-8F5C-2310717A8D37}" dt="2021-10-30T14:35:38.979" v="299" actId="478"/>
          <ac:picMkLst>
            <pc:docMk/>
            <pc:sldMk cId="442349642" sldId="405"/>
            <ac:picMk id="5" creationId="{AFA2A2D4-4647-4960-976B-26F014E69916}"/>
          </ac:picMkLst>
        </pc:picChg>
      </pc:sldChg>
      <pc:sldChg chg="addSp delSp modSp add ord">
        <pc:chgData name="Gé Verbeek" userId="20d2065d-8055-4a68-a463-00777506795f" providerId="ADAL" clId="{9418094F-AA68-47C6-8F5C-2310717A8D37}" dt="2021-10-30T15:52:20.679" v="898" actId="1076"/>
        <pc:sldMkLst>
          <pc:docMk/>
          <pc:sldMk cId="1996569823" sldId="406"/>
        </pc:sldMkLst>
        <pc:spChg chg="mod">
          <ac:chgData name="Gé Verbeek" userId="20d2065d-8055-4a68-a463-00777506795f" providerId="ADAL" clId="{9418094F-AA68-47C6-8F5C-2310717A8D37}" dt="2021-10-30T14:44:16.587" v="428" actId="1076"/>
          <ac:spMkLst>
            <pc:docMk/>
            <pc:sldMk cId="1996569823" sldId="406"/>
            <ac:spMk id="3" creationId="{356889DA-41A2-4552-A79A-4F80576CFD40}"/>
          </ac:spMkLst>
        </pc:spChg>
        <pc:spChg chg="add mod">
          <ac:chgData name="Gé Verbeek" userId="20d2065d-8055-4a68-a463-00777506795f" providerId="ADAL" clId="{9418094F-AA68-47C6-8F5C-2310717A8D37}" dt="2021-10-30T15:52:20.679" v="898" actId="1076"/>
          <ac:spMkLst>
            <pc:docMk/>
            <pc:sldMk cId="1996569823" sldId="406"/>
            <ac:spMk id="5" creationId="{997A3964-EBDB-4905-BBEA-C15C7F66E9FA}"/>
          </ac:spMkLst>
        </pc:spChg>
        <pc:picChg chg="del mod">
          <ac:chgData name="Gé Verbeek" userId="20d2065d-8055-4a68-a463-00777506795f" providerId="ADAL" clId="{9418094F-AA68-47C6-8F5C-2310717A8D37}" dt="2021-10-30T14:41:13.641" v="305" actId="478"/>
          <ac:picMkLst>
            <pc:docMk/>
            <pc:sldMk cId="1996569823" sldId="406"/>
            <ac:picMk id="2" creationId="{472DA63F-BA5C-4860-A383-606C18AA9B00}"/>
          </ac:picMkLst>
        </pc:picChg>
        <pc:picChg chg="add del mod">
          <ac:chgData name="Gé Verbeek" userId="20d2065d-8055-4a68-a463-00777506795f" providerId="ADAL" clId="{9418094F-AA68-47C6-8F5C-2310717A8D37}" dt="2021-10-30T14:43:39.926" v="352" actId="478"/>
          <ac:picMkLst>
            <pc:docMk/>
            <pc:sldMk cId="1996569823" sldId="406"/>
            <ac:picMk id="4" creationId="{15A176F9-B4E4-46A7-A09B-E609BFFB7E64}"/>
          </ac:picMkLst>
        </pc:picChg>
      </pc:sldChg>
      <pc:sldChg chg="add ord">
        <pc:chgData name="Gé Verbeek" userId="20d2065d-8055-4a68-a463-00777506795f" providerId="ADAL" clId="{9418094F-AA68-47C6-8F5C-2310717A8D37}" dt="2021-10-30T15:52:13.147" v="897"/>
        <pc:sldMkLst>
          <pc:docMk/>
          <pc:sldMk cId="849455512" sldId="407"/>
        </pc:sldMkLst>
      </pc:sldChg>
      <pc:sldChg chg="modSp add">
        <pc:chgData name="Gé Verbeek" userId="20d2065d-8055-4a68-a463-00777506795f" providerId="ADAL" clId="{9418094F-AA68-47C6-8F5C-2310717A8D37}" dt="2021-10-30T15:51:42.186" v="895" actId="20577"/>
        <pc:sldMkLst>
          <pc:docMk/>
          <pc:sldMk cId="3358295497" sldId="408"/>
        </pc:sldMkLst>
        <pc:spChg chg="mod">
          <ac:chgData name="Gé Verbeek" userId="20d2065d-8055-4a68-a463-00777506795f" providerId="ADAL" clId="{9418094F-AA68-47C6-8F5C-2310717A8D37}" dt="2021-10-30T15:03:16.594" v="849" actId="20577"/>
          <ac:spMkLst>
            <pc:docMk/>
            <pc:sldMk cId="3358295497" sldId="408"/>
            <ac:spMk id="3" creationId="{356889DA-41A2-4552-A79A-4F80576CFD40}"/>
          </ac:spMkLst>
        </pc:spChg>
        <pc:spChg chg="mod">
          <ac:chgData name="Gé Verbeek" userId="20d2065d-8055-4a68-a463-00777506795f" providerId="ADAL" clId="{9418094F-AA68-47C6-8F5C-2310717A8D37}" dt="2021-10-30T15:51:42.186" v="895" actId="20577"/>
          <ac:spMkLst>
            <pc:docMk/>
            <pc:sldMk cId="3358295497" sldId="408"/>
            <ac:spMk id="5" creationId="{997A3964-EBDB-4905-BBEA-C15C7F66E9FA}"/>
          </ac:spMkLst>
        </pc:spChg>
      </pc:sldChg>
    </pc:docChg>
  </pc:docChgLst>
  <pc:docChgLst>
    <pc:chgData name="Gé Verbeek" userId="20d2065d-8055-4a68-a463-00777506795f" providerId="ADAL" clId="{7C995672-7FAC-4D96-A678-385E8AFC28D8}"/>
    <pc:docChg chg="undo custSel addSld delSld modSld sldOrd">
      <pc:chgData name="Gé Verbeek" userId="20d2065d-8055-4a68-a463-00777506795f" providerId="ADAL" clId="{7C995672-7FAC-4D96-A678-385E8AFC28D8}" dt="2024-01-17T17:48:04.027" v="2126"/>
      <pc:docMkLst>
        <pc:docMk/>
      </pc:docMkLst>
      <pc:sldChg chg="modSp modAnim">
        <pc:chgData name="Gé Verbeek" userId="20d2065d-8055-4a68-a463-00777506795f" providerId="ADAL" clId="{7C995672-7FAC-4D96-A678-385E8AFC28D8}" dt="2024-01-17T17:41:56.515" v="2078"/>
        <pc:sldMkLst>
          <pc:docMk/>
          <pc:sldMk cId="3977458303" sldId="257"/>
        </pc:sldMkLst>
        <pc:spChg chg="mod">
          <ac:chgData name="Gé Verbeek" userId="20d2065d-8055-4a68-a463-00777506795f" providerId="ADAL" clId="{7C995672-7FAC-4D96-A678-385E8AFC28D8}" dt="2024-01-16T12:46:24.422" v="351" actId="6549"/>
          <ac:spMkLst>
            <pc:docMk/>
            <pc:sldMk cId="3977458303" sldId="257"/>
            <ac:spMk id="4" creationId="{BE5E9AAC-8AFC-4CA9-B89F-13D11A0216BE}"/>
          </ac:spMkLst>
        </pc:spChg>
      </pc:sldChg>
      <pc:sldChg chg="del">
        <pc:chgData name="Gé Verbeek" userId="20d2065d-8055-4a68-a463-00777506795f" providerId="ADAL" clId="{7C995672-7FAC-4D96-A678-385E8AFC28D8}" dt="2024-01-16T12:52:12.588" v="362" actId="47"/>
        <pc:sldMkLst>
          <pc:docMk/>
          <pc:sldMk cId="3508804685" sldId="291"/>
        </pc:sldMkLst>
      </pc:sldChg>
      <pc:sldChg chg="modSp mod modAnim">
        <pc:chgData name="Gé Verbeek" userId="20d2065d-8055-4a68-a463-00777506795f" providerId="ADAL" clId="{7C995672-7FAC-4D96-A678-385E8AFC28D8}" dt="2024-01-17T17:41:44.549" v="2076" actId="1076"/>
        <pc:sldMkLst>
          <pc:docMk/>
          <pc:sldMk cId="196717686" sldId="386"/>
        </pc:sldMkLst>
        <pc:spChg chg="mod">
          <ac:chgData name="Gé Verbeek" userId="20d2065d-8055-4a68-a463-00777506795f" providerId="ADAL" clId="{7C995672-7FAC-4D96-A678-385E8AFC28D8}" dt="2024-01-17T17:41:30.444" v="2066" actId="20577"/>
          <ac:spMkLst>
            <pc:docMk/>
            <pc:sldMk cId="196717686" sldId="386"/>
            <ac:spMk id="2" creationId="{73B26A85-04B1-4470-8F53-FB2B002B9C1D}"/>
          </ac:spMkLst>
        </pc:spChg>
        <pc:picChg chg="mod">
          <ac:chgData name="Gé Verbeek" userId="20d2065d-8055-4a68-a463-00777506795f" providerId="ADAL" clId="{7C995672-7FAC-4D96-A678-385E8AFC28D8}" dt="2024-01-17T17:41:43.253" v="2075" actId="1076"/>
          <ac:picMkLst>
            <pc:docMk/>
            <pc:sldMk cId="196717686" sldId="386"/>
            <ac:picMk id="5" creationId="{BD13FCE1-0467-4160-BA41-418B28B559A5}"/>
          </ac:picMkLst>
        </pc:picChg>
        <pc:picChg chg="mod">
          <ac:chgData name="Gé Verbeek" userId="20d2065d-8055-4a68-a463-00777506795f" providerId="ADAL" clId="{7C995672-7FAC-4D96-A678-385E8AFC28D8}" dt="2024-01-17T17:41:44.549" v="2076" actId="1076"/>
          <ac:picMkLst>
            <pc:docMk/>
            <pc:sldMk cId="196717686" sldId="386"/>
            <ac:picMk id="6" creationId="{1991B7B0-E890-456C-AECD-4D5E8FD076DD}"/>
          </ac:picMkLst>
        </pc:picChg>
      </pc:sldChg>
      <pc:sldChg chg="modSp mod modAnim">
        <pc:chgData name="Gé Verbeek" userId="20d2065d-8055-4a68-a463-00777506795f" providerId="ADAL" clId="{7C995672-7FAC-4D96-A678-385E8AFC28D8}" dt="2024-01-16T13:00:51.569" v="435" actId="1076"/>
        <pc:sldMkLst>
          <pc:docMk/>
          <pc:sldMk cId="2852106234" sldId="387"/>
        </pc:sldMkLst>
        <pc:spChg chg="mod">
          <ac:chgData name="Gé Verbeek" userId="20d2065d-8055-4a68-a463-00777506795f" providerId="ADAL" clId="{7C995672-7FAC-4D96-A678-385E8AFC28D8}" dt="2024-01-16T13:00:46.141" v="434" actId="20577"/>
          <ac:spMkLst>
            <pc:docMk/>
            <pc:sldMk cId="2852106234" sldId="387"/>
            <ac:spMk id="4" creationId="{BE5E9AAC-8AFC-4CA9-B89F-13D11A0216BE}"/>
          </ac:spMkLst>
        </pc:spChg>
        <pc:picChg chg="mod">
          <ac:chgData name="Gé Verbeek" userId="20d2065d-8055-4a68-a463-00777506795f" providerId="ADAL" clId="{7C995672-7FAC-4D96-A678-385E8AFC28D8}" dt="2024-01-16T13:00:51.569" v="435" actId="1076"/>
          <ac:picMkLst>
            <pc:docMk/>
            <pc:sldMk cId="2852106234" sldId="387"/>
            <ac:picMk id="2" creationId="{7090F0AB-3877-490C-9DB3-C9E28FC060F0}"/>
          </ac:picMkLst>
        </pc:picChg>
      </pc:sldChg>
      <pc:sldChg chg="ord">
        <pc:chgData name="Gé Verbeek" userId="20d2065d-8055-4a68-a463-00777506795f" providerId="ADAL" clId="{7C995672-7FAC-4D96-A678-385E8AFC28D8}" dt="2024-01-16T12:51:47.638" v="358"/>
        <pc:sldMkLst>
          <pc:docMk/>
          <pc:sldMk cId="2673725331" sldId="388"/>
        </pc:sldMkLst>
      </pc:sldChg>
      <pc:sldChg chg="modSp mod modAnim">
        <pc:chgData name="Gé Verbeek" userId="20d2065d-8055-4a68-a463-00777506795f" providerId="ADAL" clId="{7C995672-7FAC-4D96-A678-385E8AFC28D8}" dt="2024-01-17T17:42:10.459" v="2080"/>
        <pc:sldMkLst>
          <pc:docMk/>
          <pc:sldMk cId="396514750" sldId="389"/>
        </pc:sldMkLst>
        <pc:spChg chg="mod">
          <ac:chgData name="Gé Verbeek" userId="20d2065d-8055-4a68-a463-00777506795f" providerId="ADAL" clId="{7C995672-7FAC-4D96-A678-385E8AFC28D8}" dt="2024-01-16T12:47:22.381" v="352" actId="1076"/>
          <ac:spMkLst>
            <pc:docMk/>
            <pc:sldMk cId="396514750" sldId="389"/>
            <ac:spMk id="4" creationId="{BE5E9AAC-8AFC-4CA9-B89F-13D11A0216BE}"/>
          </ac:spMkLst>
        </pc:spChg>
        <pc:picChg chg="mod">
          <ac:chgData name="Gé Verbeek" userId="20d2065d-8055-4a68-a463-00777506795f" providerId="ADAL" clId="{7C995672-7FAC-4D96-A678-385E8AFC28D8}" dt="2024-01-16T12:47:24.890" v="353" actId="1076"/>
          <ac:picMkLst>
            <pc:docMk/>
            <pc:sldMk cId="396514750" sldId="389"/>
            <ac:picMk id="5" creationId="{8C4F6D23-43EA-4411-9726-0CABAF4C9556}"/>
          </ac:picMkLst>
        </pc:picChg>
      </pc:sldChg>
      <pc:sldChg chg="modAnim">
        <pc:chgData name="Gé Verbeek" userId="20d2065d-8055-4a68-a463-00777506795f" providerId="ADAL" clId="{7C995672-7FAC-4D96-A678-385E8AFC28D8}" dt="2024-01-17T17:42:16.855" v="2082"/>
        <pc:sldMkLst>
          <pc:docMk/>
          <pc:sldMk cId="576681370" sldId="390"/>
        </pc:sldMkLst>
      </pc:sldChg>
      <pc:sldChg chg="modAnim">
        <pc:chgData name="Gé Verbeek" userId="20d2065d-8055-4a68-a463-00777506795f" providerId="ADAL" clId="{7C995672-7FAC-4D96-A678-385E8AFC28D8}" dt="2024-01-17T17:42:23.775" v="2083"/>
        <pc:sldMkLst>
          <pc:docMk/>
          <pc:sldMk cId="2176711152" sldId="392"/>
        </pc:sldMkLst>
      </pc:sldChg>
      <pc:sldChg chg="modAnim">
        <pc:chgData name="Gé Verbeek" userId="20d2065d-8055-4a68-a463-00777506795f" providerId="ADAL" clId="{7C995672-7FAC-4D96-A678-385E8AFC28D8}" dt="2024-01-17T17:45:05.310" v="2107"/>
        <pc:sldMkLst>
          <pc:docMk/>
          <pc:sldMk cId="3499523580" sldId="393"/>
        </pc:sldMkLst>
      </pc:sldChg>
      <pc:sldChg chg="del">
        <pc:chgData name="Gé Verbeek" userId="20d2065d-8055-4a68-a463-00777506795f" providerId="ADAL" clId="{7C995672-7FAC-4D96-A678-385E8AFC28D8}" dt="2024-01-17T17:45:24.543" v="2108" actId="47"/>
        <pc:sldMkLst>
          <pc:docMk/>
          <pc:sldMk cId="876322305" sldId="394"/>
        </pc:sldMkLst>
      </pc:sldChg>
      <pc:sldChg chg="modAnim">
        <pc:chgData name="Gé Verbeek" userId="20d2065d-8055-4a68-a463-00777506795f" providerId="ADAL" clId="{7C995672-7FAC-4D96-A678-385E8AFC28D8}" dt="2024-01-17T17:45:32.651" v="2110"/>
        <pc:sldMkLst>
          <pc:docMk/>
          <pc:sldMk cId="1173469910" sldId="395"/>
        </pc:sldMkLst>
      </pc:sldChg>
      <pc:sldChg chg="modAnim">
        <pc:chgData name="Gé Verbeek" userId="20d2065d-8055-4a68-a463-00777506795f" providerId="ADAL" clId="{7C995672-7FAC-4D96-A678-385E8AFC28D8}" dt="2024-01-17T17:45:42.258" v="2111"/>
        <pc:sldMkLst>
          <pc:docMk/>
          <pc:sldMk cId="400938538" sldId="396"/>
        </pc:sldMkLst>
      </pc:sldChg>
      <pc:sldChg chg="modAnim">
        <pc:chgData name="Gé Verbeek" userId="20d2065d-8055-4a68-a463-00777506795f" providerId="ADAL" clId="{7C995672-7FAC-4D96-A678-385E8AFC28D8}" dt="2024-01-17T17:45:53.475" v="2112"/>
        <pc:sldMkLst>
          <pc:docMk/>
          <pc:sldMk cId="426101737" sldId="397"/>
        </pc:sldMkLst>
      </pc:sldChg>
      <pc:sldChg chg="modAnim">
        <pc:chgData name="Gé Verbeek" userId="20d2065d-8055-4a68-a463-00777506795f" providerId="ADAL" clId="{7C995672-7FAC-4D96-A678-385E8AFC28D8}" dt="2024-01-17T17:46:01.222" v="2113"/>
        <pc:sldMkLst>
          <pc:docMk/>
          <pc:sldMk cId="4253048216" sldId="398"/>
        </pc:sldMkLst>
      </pc:sldChg>
      <pc:sldChg chg="modSp mod modAnim">
        <pc:chgData name="Gé Verbeek" userId="20d2065d-8055-4a68-a463-00777506795f" providerId="ADAL" clId="{7C995672-7FAC-4D96-A678-385E8AFC28D8}" dt="2024-01-17T17:46:09.953" v="2114"/>
        <pc:sldMkLst>
          <pc:docMk/>
          <pc:sldMk cId="772788348" sldId="399"/>
        </pc:sldMkLst>
        <pc:spChg chg="mod">
          <ac:chgData name="Gé Verbeek" userId="20d2065d-8055-4a68-a463-00777506795f" providerId="ADAL" clId="{7C995672-7FAC-4D96-A678-385E8AFC28D8}" dt="2024-01-16T14:56:58.483" v="1999" actId="20577"/>
          <ac:spMkLst>
            <pc:docMk/>
            <pc:sldMk cId="772788348" sldId="399"/>
            <ac:spMk id="3" creationId="{356889DA-41A2-4552-A79A-4F80576CFD40}"/>
          </ac:spMkLst>
        </pc:spChg>
      </pc:sldChg>
      <pc:sldChg chg="modAnim">
        <pc:chgData name="Gé Verbeek" userId="20d2065d-8055-4a68-a463-00777506795f" providerId="ADAL" clId="{7C995672-7FAC-4D96-A678-385E8AFC28D8}" dt="2024-01-17T17:47:46.429" v="2125"/>
        <pc:sldMkLst>
          <pc:docMk/>
          <pc:sldMk cId="3896945150" sldId="400"/>
        </pc:sldMkLst>
      </pc:sldChg>
      <pc:sldChg chg="modAnim">
        <pc:chgData name="Gé Verbeek" userId="20d2065d-8055-4a68-a463-00777506795f" providerId="ADAL" clId="{7C995672-7FAC-4D96-A678-385E8AFC28D8}" dt="2024-01-17T17:48:04.027" v="2126"/>
        <pc:sldMkLst>
          <pc:docMk/>
          <pc:sldMk cId="2147864824" sldId="401"/>
        </pc:sldMkLst>
      </pc:sldChg>
      <pc:sldChg chg="modSp mod ord">
        <pc:chgData name="Gé Verbeek" userId="20d2065d-8055-4a68-a463-00777506795f" providerId="ADAL" clId="{7C995672-7FAC-4D96-A678-385E8AFC28D8}" dt="2024-01-16T14:56:47.768" v="1994" actId="20577"/>
        <pc:sldMkLst>
          <pc:docMk/>
          <pc:sldMk cId="442349642" sldId="405"/>
        </pc:sldMkLst>
        <pc:spChg chg="mod">
          <ac:chgData name="Gé Verbeek" userId="20d2065d-8055-4a68-a463-00777506795f" providerId="ADAL" clId="{7C995672-7FAC-4D96-A678-385E8AFC28D8}" dt="2024-01-16T14:56:47.768" v="1994" actId="20577"/>
          <ac:spMkLst>
            <pc:docMk/>
            <pc:sldMk cId="442349642" sldId="405"/>
            <ac:spMk id="3" creationId="{356889DA-41A2-4552-A79A-4F80576CFD40}"/>
          </ac:spMkLst>
        </pc:spChg>
        <pc:picChg chg="mod">
          <ac:chgData name="Gé Verbeek" userId="20d2065d-8055-4a68-a463-00777506795f" providerId="ADAL" clId="{7C995672-7FAC-4D96-A678-385E8AFC28D8}" dt="2024-01-16T12:56:38.456" v="366" actId="1036"/>
          <ac:picMkLst>
            <pc:docMk/>
            <pc:sldMk cId="442349642" sldId="405"/>
            <ac:picMk id="2" creationId="{472DA63F-BA5C-4860-A383-606C18AA9B00}"/>
          </ac:picMkLst>
        </pc:picChg>
      </pc:sldChg>
      <pc:sldChg chg="del">
        <pc:chgData name="Gé Verbeek" userId="20d2065d-8055-4a68-a463-00777506795f" providerId="ADAL" clId="{7C995672-7FAC-4D96-A678-385E8AFC28D8}" dt="2024-01-16T12:52:03.717" v="359" actId="47"/>
        <pc:sldMkLst>
          <pc:docMk/>
          <pc:sldMk cId="1996569823" sldId="406"/>
        </pc:sldMkLst>
      </pc:sldChg>
      <pc:sldChg chg="new del">
        <pc:chgData name="Gé Verbeek" userId="20d2065d-8055-4a68-a463-00777506795f" providerId="ADAL" clId="{7C995672-7FAC-4D96-A678-385E8AFC28D8}" dt="2024-01-16T12:59:06.107" v="374" actId="47"/>
        <pc:sldMkLst>
          <pc:docMk/>
          <pc:sldMk cId="2660294056" sldId="406"/>
        </pc:sldMkLst>
      </pc:sldChg>
      <pc:sldChg chg="del">
        <pc:chgData name="Gé Verbeek" userId="20d2065d-8055-4a68-a463-00777506795f" providerId="ADAL" clId="{7C995672-7FAC-4D96-A678-385E8AFC28D8}" dt="2024-01-16T12:52:09.182" v="360" actId="47"/>
        <pc:sldMkLst>
          <pc:docMk/>
          <pc:sldMk cId="849455512" sldId="407"/>
        </pc:sldMkLst>
      </pc:sldChg>
      <pc:sldChg chg="addSp delSp modSp add mod ord delAnim modAnim">
        <pc:chgData name="Gé Verbeek" userId="20d2065d-8055-4a68-a463-00777506795f" providerId="ADAL" clId="{7C995672-7FAC-4D96-A678-385E8AFC28D8}" dt="2024-01-17T17:43:04.094" v="2087"/>
        <pc:sldMkLst>
          <pc:docMk/>
          <pc:sldMk cId="1712705312" sldId="407"/>
        </pc:sldMkLst>
        <pc:spChg chg="mod">
          <ac:chgData name="Gé Verbeek" userId="20d2065d-8055-4a68-a463-00777506795f" providerId="ADAL" clId="{7C995672-7FAC-4D96-A678-385E8AFC28D8}" dt="2024-01-16T13:14:41.234" v="583" actId="20577"/>
          <ac:spMkLst>
            <pc:docMk/>
            <pc:sldMk cId="1712705312" sldId="407"/>
            <ac:spMk id="3" creationId="{356889DA-41A2-4552-A79A-4F80576CFD40}"/>
          </ac:spMkLst>
        </pc:spChg>
        <pc:spChg chg="mod">
          <ac:chgData name="Gé Verbeek" userId="20d2065d-8055-4a68-a463-00777506795f" providerId="ADAL" clId="{7C995672-7FAC-4D96-A678-385E8AFC28D8}" dt="2024-01-16T13:14:53.251" v="586" actId="6549"/>
          <ac:spMkLst>
            <pc:docMk/>
            <pc:sldMk cId="1712705312" sldId="407"/>
            <ac:spMk id="4" creationId="{BE5E9AAC-8AFC-4CA9-B89F-13D11A0216BE}"/>
          </ac:spMkLst>
        </pc:spChg>
        <pc:spChg chg="add mod">
          <ac:chgData name="Gé Verbeek" userId="20d2065d-8055-4a68-a463-00777506795f" providerId="ADAL" clId="{7C995672-7FAC-4D96-A678-385E8AFC28D8}" dt="2024-01-16T13:11:21.700" v="458" actId="1582"/>
          <ac:spMkLst>
            <pc:docMk/>
            <pc:sldMk cId="1712705312" sldId="407"/>
            <ac:spMk id="7" creationId="{93F71933-ED2A-F366-5866-424CEC8245AC}"/>
          </ac:spMkLst>
        </pc:spChg>
        <pc:picChg chg="del">
          <ac:chgData name="Gé Verbeek" userId="20d2065d-8055-4a68-a463-00777506795f" providerId="ADAL" clId="{7C995672-7FAC-4D96-A678-385E8AFC28D8}" dt="2024-01-16T12:58:58.181" v="373" actId="478"/>
          <ac:picMkLst>
            <pc:docMk/>
            <pc:sldMk cId="1712705312" sldId="407"/>
            <ac:picMk id="2" creationId="{C02D60F0-1503-4EE2-8FD8-F45E79F9915F}"/>
          </ac:picMkLst>
        </pc:picChg>
        <pc:picChg chg="add mod">
          <ac:chgData name="Gé Verbeek" userId="20d2065d-8055-4a68-a463-00777506795f" providerId="ADAL" clId="{7C995672-7FAC-4D96-A678-385E8AFC28D8}" dt="2024-01-16T13:08:41.144" v="438" actId="1076"/>
          <ac:picMkLst>
            <pc:docMk/>
            <pc:sldMk cId="1712705312" sldId="407"/>
            <ac:picMk id="6" creationId="{CB9E06B0-8B40-71D2-7333-90FF07B3EEFB}"/>
          </ac:picMkLst>
        </pc:picChg>
      </pc:sldChg>
      <pc:sldChg chg="addSp delSp modSp add mod ord modAnim">
        <pc:chgData name="Gé Verbeek" userId="20d2065d-8055-4a68-a463-00777506795f" providerId="ADAL" clId="{7C995672-7FAC-4D96-A678-385E8AFC28D8}" dt="2024-01-17T17:43:29.412" v="2093" actId="20577"/>
        <pc:sldMkLst>
          <pc:docMk/>
          <pc:sldMk cId="28717255" sldId="408"/>
        </pc:sldMkLst>
        <pc:spChg chg="mod">
          <ac:chgData name="Gé Verbeek" userId="20d2065d-8055-4a68-a463-00777506795f" providerId="ADAL" clId="{7C995672-7FAC-4D96-A678-385E8AFC28D8}" dt="2024-01-16T13:16:16.437" v="617" actId="20577"/>
          <ac:spMkLst>
            <pc:docMk/>
            <pc:sldMk cId="28717255" sldId="408"/>
            <ac:spMk id="3" creationId="{356889DA-41A2-4552-A79A-4F80576CFD40}"/>
          </ac:spMkLst>
        </pc:spChg>
        <pc:spChg chg="mod">
          <ac:chgData name="Gé Verbeek" userId="20d2065d-8055-4a68-a463-00777506795f" providerId="ADAL" clId="{7C995672-7FAC-4D96-A678-385E8AFC28D8}" dt="2024-01-17T17:43:29.412" v="2093" actId="20577"/>
          <ac:spMkLst>
            <pc:docMk/>
            <pc:sldMk cId="28717255" sldId="408"/>
            <ac:spMk id="4" creationId="{BE5E9AAC-8AFC-4CA9-B89F-13D11A0216BE}"/>
          </ac:spMkLst>
        </pc:spChg>
        <pc:picChg chg="add mod">
          <ac:chgData name="Gé Verbeek" userId="20d2065d-8055-4a68-a463-00777506795f" providerId="ADAL" clId="{7C995672-7FAC-4D96-A678-385E8AFC28D8}" dt="2024-01-16T13:18:42.086" v="672" actId="1076"/>
          <ac:picMkLst>
            <pc:docMk/>
            <pc:sldMk cId="28717255" sldId="408"/>
            <ac:picMk id="5" creationId="{FF820ECF-3153-7464-F7B8-0B86043837E3}"/>
          </ac:picMkLst>
        </pc:picChg>
        <pc:picChg chg="add del mod">
          <ac:chgData name="Gé Verbeek" userId="20d2065d-8055-4a68-a463-00777506795f" providerId="ADAL" clId="{7C995672-7FAC-4D96-A678-385E8AFC28D8}" dt="2024-01-16T13:45:25.447" v="1004" actId="478"/>
          <ac:picMkLst>
            <pc:docMk/>
            <pc:sldMk cId="28717255" sldId="408"/>
            <ac:picMk id="7" creationId="{624A3BBD-A6F9-AA5F-DA2E-EF0DE0D1CC77}"/>
          </ac:picMkLst>
        </pc:picChg>
      </pc:sldChg>
      <pc:sldChg chg="del">
        <pc:chgData name="Gé Verbeek" userId="20d2065d-8055-4a68-a463-00777506795f" providerId="ADAL" clId="{7C995672-7FAC-4D96-A678-385E8AFC28D8}" dt="2024-01-16T12:52:11.389" v="361" actId="47"/>
        <pc:sldMkLst>
          <pc:docMk/>
          <pc:sldMk cId="3358295497" sldId="408"/>
        </pc:sldMkLst>
      </pc:sldChg>
      <pc:sldChg chg="modSp add mod ord modAnim">
        <pc:chgData name="Gé Verbeek" userId="20d2065d-8055-4a68-a463-00777506795f" providerId="ADAL" clId="{7C995672-7FAC-4D96-A678-385E8AFC28D8}" dt="2024-01-17T17:43:40.740" v="2094"/>
        <pc:sldMkLst>
          <pc:docMk/>
          <pc:sldMk cId="2222730122" sldId="409"/>
        </pc:sldMkLst>
        <pc:spChg chg="mod">
          <ac:chgData name="Gé Verbeek" userId="20d2065d-8055-4a68-a463-00777506795f" providerId="ADAL" clId="{7C995672-7FAC-4D96-A678-385E8AFC28D8}" dt="2024-01-16T14:08:17.465" v="1030" actId="6549"/>
          <ac:spMkLst>
            <pc:docMk/>
            <pc:sldMk cId="2222730122" sldId="409"/>
            <ac:spMk id="3" creationId="{356889DA-41A2-4552-A79A-4F80576CFD40}"/>
          </ac:spMkLst>
        </pc:spChg>
        <pc:spChg chg="mod">
          <ac:chgData name="Gé Verbeek" userId="20d2065d-8055-4a68-a463-00777506795f" providerId="ADAL" clId="{7C995672-7FAC-4D96-A678-385E8AFC28D8}" dt="2024-01-16T14:10:28.173" v="1163" actId="20577"/>
          <ac:spMkLst>
            <pc:docMk/>
            <pc:sldMk cId="2222730122" sldId="409"/>
            <ac:spMk id="4" creationId="{BE5E9AAC-8AFC-4CA9-B89F-13D11A0216BE}"/>
          </ac:spMkLst>
        </pc:spChg>
      </pc:sldChg>
      <pc:sldChg chg="addSp delSp modSp add del mod replId modAnim">
        <pc:chgData name="Gé Verbeek" userId="20d2065d-8055-4a68-a463-00777506795f" providerId="ADAL" clId="{7C995672-7FAC-4D96-A678-385E8AFC28D8}" dt="2024-01-16T14:38:28.719" v="1708" actId="47"/>
        <pc:sldMkLst>
          <pc:docMk/>
          <pc:sldMk cId="4112354285" sldId="410"/>
        </pc:sldMkLst>
        <pc:spChg chg="mod">
          <ac:chgData name="Gé Verbeek" userId="20d2065d-8055-4a68-a463-00777506795f" providerId="ADAL" clId="{7C995672-7FAC-4D96-A678-385E8AFC28D8}" dt="2024-01-16T14:27:35.551" v="1540" actId="20577"/>
          <ac:spMkLst>
            <pc:docMk/>
            <pc:sldMk cId="4112354285" sldId="410"/>
            <ac:spMk id="3" creationId="{356889DA-41A2-4552-A79A-4F80576CFD40}"/>
          </ac:spMkLst>
        </pc:spChg>
        <pc:spChg chg="mod">
          <ac:chgData name="Gé Verbeek" userId="20d2065d-8055-4a68-a463-00777506795f" providerId="ADAL" clId="{7C995672-7FAC-4D96-A678-385E8AFC28D8}" dt="2024-01-16T14:36:18.987" v="1706" actId="20577"/>
          <ac:spMkLst>
            <pc:docMk/>
            <pc:sldMk cId="4112354285" sldId="410"/>
            <ac:spMk id="4" creationId="{BE5E9AAC-8AFC-4CA9-B89F-13D11A0216BE}"/>
          </ac:spMkLst>
        </pc:spChg>
        <pc:picChg chg="add del mod">
          <ac:chgData name="Gé Verbeek" userId="20d2065d-8055-4a68-a463-00777506795f" providerId="ADAL" clId="{7C995672-7FAC-4D96-A678-385E8AFC28D8}" dt="2024-01-16T14:28:16.829" v="1576" actId="478"/>
          <ac:picMkLst>
            <pc:docMk/>
            <pc:sldMk cId="4112354285" sldId="410"/>
            <ac:picMk id="2" creationId="{AEBB0C7F-2DB2-AC2C-A8AC-547A5555BB53}"/>
          </ac:picMkLst>
        </pc:picChg>
        <pc:picChg chg="add mod">
          <ac:chgData name="Gé Verbeek" userId="20d2065d-8055-4a68-a463-00777506795f" providerId="ADAL" clId="{7C995672-7FAC-4D96-A678-385E8AFC28D8}" dt="2024-01-16T14:28:32.476" v="1578" actId="1076"/>
          <ac:picMkLst>
            <pc:docMk/>
            <pc:sldMk cId="4112354285" sldId="410"/>
            <ac:picMk id="5" creationId="{13ABD224-5269-774A-F2D9-DCBCBDCCC87A}"/>
          </ac:picMkLst>
        </pc:picChg>
      </pc:sldChg>
      <pc:sldChg chg="modSp del mod">
        <pc:chgData name="Gé Verbeek" userId="20d2065d-8055-4a68-a463-00777506795f" providerId="ADAL" clId="{7C995672-7FAC-4D96-A678-385E8AFC28D8}" dt="2024-01-16T14:07:05.032" v="1024" actId="47"/>
        <pc:sldMkLst>
          <pc:docMk/>
          <pc:sldMk cId="1331349504" sldId="452"/>
        </pc:sldMkLst>
        <pc:spChg chg="mod">
          <ac:chgData name="Gé Verbeek" userId="20d2065d-8055-4a68-a463-00777506795f" providerId="ADAL" clId="{7C995672-7FAC-4D96-A678-385E8AFC28D8}" dt="2024-01-16T14:04:57.232" v="1008"/>
          <ac:spMkLst>
            <pc:docMk/>
            <pc:sldMk cId="1331349504" sldId="452"/>
            <ac:spMk id="2" creationId="{C5D47CDC-FD6E-4BA9-AC0C-E5C5F468B4C6}"/>
          </ac:spMkLst>
        </pc:spChg>
        <pc:spChg chg="mod">
          <ac:chgData name="Gé Verbeek" userId="20d2065d-8055-4a68-a463-00777506795f" providerId="ADAL" clId="{7C995672-7FAC-4D96-A678-385E8AFC28D8}" dt="2024-01-16T14:04:57.973" v="1009" actId="1076"/>
          <ac:spMkLst>
            <pc:docMk/>
            <pc:sldMk cId="1331349504" sldId="452"/>
            <ac:spMk id="4" creationId="{7143A190-C605-430D-A4F3-9CFEEE08BDD2}"/>
          </ac:spMkLst>
        </pc:spChg>
      </pc:sldChg>
      <pc:sldChg chg="addSp delSp modSp add mod delAnim modAnim">
        <pc:chgData name="Gé Verbeek" userId="20d2065d-8055-4a68-a463-00777506795f" providerId="ADAL" clId="{7C995672-7FAC-4D96-A678-385E8AFC28D8}" dt="2024-01-17T17:42:57.630" v="2086"/>
        <pc:sldMkLst>
          <pc:docMk/>
          <pc:sldMk cId="849446475" sldId="453"/>
        </pc:sldMkLst>
        <pc:spChg chg="del mod">
          <ac:chgData name="Gé Verbeek" userId="20d2065d-8055-4a68-a463-00777506795f" providerId="ADAL" clId="{7C995672-7FAC-4D96-A678-385E8AFC28D8}" dt="2024-01-16T14:05:52.797" v="1015"/>
          <ac:spMkLst>
            <pc:docMk/>
            <pc:sldMk cId="849446475" sldId="453"/>
            <ac:spMk id="4" creationId="{BE5E9AAC-8AFC-4CA9-B89F-13D11A0216BE}"/>
          </ac:spMkLst>
        </pc:spChg>
        <pc:spChg chg="add mod">
          <ac:chgData name="Gé Verbeek" userId="20d2065d-8055-4a68-a463-00777506795f" providerId="ADAL" clId="{7C995672-7FAC-4D96-A678-385E8AFC28D8}" dt="2024-01-16T14:22:24.722" v="1456" actId="21"/>
          <ac:spMkLst>
            <pc:docMk/>
            <pc:sldMk cId="849446475" sldId="453"/>
            <ac:spMk id="5" creationId="{B6EAEF08-9A11-5FA6-C4BB-4E03AB07B9D9}"/>
          </ac:spMkLst>
        </pc:spChg>
        <pc:picChg chg="add mod">
          <ac:chgData name="Gé Verbeek" userId="20d2065d-8055-4a68-a463-00777506795f" providerId="ADAL" clId="{7C995672-7FAC-4D96-A678-385E8AFC28D8}" dt="2024-01-16T14:06:56.458" v="1023" actId="1076"/>
          <ac:picMkLst>
            <pc:docMk/>
            <pc:sldMk cId="849446475" sldId="453"/>
            <ac:picMk id="6" creationId="{88D520BB-391F-C491-6AC3-8109A0CD6A71}"/>
          </ac:picMkLst>
        </pc:picChg>
      </pc:sldChg>
      <pc:sldChg chg="new del">
        <pc:chgData name="Gé Verbeek" userId="20d2065d-8055-4a68-a463-00777506795f" providerId="ADAL" clId="{7C995672-7FAC-4D96-A678-385E8AFC28D8}" dt="2024-01-16T14:24:30.676" v="1513" actId="47"/>
        <pc:sldMkLst>
          <pc:docMk/>
          <pc:sldMk cId="663494552" sldId="454"/>
        </pc:sldMkLst>
      </pc:sldChg>
      <pc:sldChg chg="add del">
        <pc:chgData name="Gé Verbeek" userId="20d2065d-8055-4a68-a463-00777506795f" providerId="ADAL" clId="{7C995672-7FAC-4D96-A678-385E8AFC28D8}" dt="2024-01-16T14:24:32.479" v="1514" actId="47"/>
        <pc:sldMkLst>
          <pc:docMk/>
          <pc:sldMk cId="3361523573" sldId="455"/>
        </pc:sldMkLst>
      </pc:sldChg>
      <pc:sldChg chg="addSp delSp modSp add mod addAnim delAnim modAnim">
        <pc:chgData name="Gé Verbeek" userId="20d2065d-8055-4a68-a463-00777506795f" providerId="ADAL" clId="{7C995672-7FAC-4D96-A678-385E8AFC28D8}" dt="2024-01-17T17:44:00.689" v="2096"/>
        <pc:sldMkLst>
          <pc:docMk/>
          <pc:sldMk cId="4073071326" sldId="456"/>
        </pc:sldMkLst>
        <pc:spChg chg="add del mod">
          <ac:chgData name="Gé Verbeek" userId="20d2065d-8055-4a68-a463-00777506795f" providerId="ADAL" clId="{7C995672-7FAC-4D96-A678-385E8AFC28D8}" dt="2024-01-16T14:13:20.459" v="1215" actId="20577"/>
          <ac:spMkLst>
            <pc:docMk/>
            <pc:sldMk cId="4073071326" sldId="456"/>
            <ac:spMk id="4" creationId="{BE5E9AAC-8AFC-4CA9-B89F-13D11A0216BE}"/>
          </ac:spMkLst>
        </pc:spChg>
        <pc:picChg chg="add mod">
          <ac:chgData name="Gé Verbeek" userId="20d2065d-8055-4a68-a463-00777506795f" providerId="ADAL" clId="{7C995672-7FAC-4D96-A678-385E8AFC28D8}" dt="2024-01-16T14:12:37.812" v="1171" actId="1076"/>
          <ac:picMkLst>
            <pc:docMk/>
            <pc:sldMk cId="4073071326" sldId="456"/>
            <ac:picMk id="5" creationId="{08EC96C9-DB93-EDB1-E095-F0A098CD3FF0}"/>
          </ac:picMkLst>
        </pc:picChg>
      </pc:sldChg>
      <pc:sldChg chg="addSp modSp add mod modAnim">
        <pc:chgData name="Gé Verbeek" userId="20d2065d-8055-4a68-a463-00777506795f" providerId="ADAL" clId="{7C995672-7FAC-4D96-A678-385E8AFC28D8}" dt="2024-01-17T17:44:13.945" v="2098"/>
        <pc:sldMkLst>
          <pc:docMk/>
          <pc:sldMk cId="2345153373" sldId="457"/>
        </pc:sldMkLst>
        <pc:spChg chg="mod">
          <ac:chgData name="Gé Verbeek" userId="20d2065d-8055-4a68-a463-00777506795f" providerId="ADAL" clId="{7C995672-7FAC-4D96-A678-385E8AFC28D8}" dt="2024-01-16T14:15:39.387" v="1356" actId="20577"/>
          <ac:spMkLst>
            <pc:docMk/>
            <pc:sldMk cId="2345153373" sldId="457"/>
            <ac:spMk id="4" creationId="{BE5E9AAC-8AFC-4CA9-B89F-13D11A0216BE}"/>
          </ac:spMkLst>
        </pc:spChg>
        <pc:spChg chg="add mod">
          <ac:chgData name="Gé Verbeek" userId="20d2065d-8055-4a68-a463-00777506795f" providerId="ADAL" clId="{7C995672-7FAC-4D96-A678-385E8AFC28D8}" dt="2024-01-16T14:16:56.996" v="1450" actId="255"/>
          <ac:spMkLst>
            <pc:docMk/>
            <pc:sldMk cId="2345153373" sldId="457"/>
            <ac:spMk id="7" creationId="{12B46269-8096-C77A-8D79-89E1C7065FBA}"/>
          </ac:spMkLst>
        </pc:spChg>
        <pc:picChg chg="add mod">
          <ac:chgData name="Gé Verbeek" userId="20d2065d-8055-4a68-a463-00777506795f" providerId="ADAL" clId="{7C995672-7FAC-4D96-A678-385E8AFC28D8}" dt="2024-01-16T14:15:26.241" v="1350" actId="14100"/>
          <ac:picMkLst>
            <pc:docMk/>
            <pc:sldMk cId="2345153373" sldId="457"/>
            <ac:picMk id="2" creationId="{B2C255B1-FCFC-AEBA-F722-0068E9CDC14A}"/>
          </ac:picMkLst>
        </pc:picChg>
        <pc:picChg chg="add mod">
          <ac:chgData name="Gé Verbeek" userId="20d2065d-8055-4a68-a463-00777506795f" providerId="ADAL" clId="{7C995672-7FAC-4D96-A678-385E8AFC28D8}" dt="2024-01-16T14:15:32.519" v="1351" actId="1076"/>
          <ac:picMkLst>
            <pc:docMk/>
            <pc:sldMk cId="2345153373" sldId="457"/>
            <ac:picMk id="6" creationId="{D8A5EFD5-65C7-E412-7E26-A3C4C9CC7686}"/>
          </ac:picMkLst>
        </pc:picChg>
      </pc:sldChg>
      <pc:sldChg chg="modSp mod modAnim">
        <pc:chgData name="Gé Verbeek" userId="20d2065d-8055-4a68-a463-00777506795f" providerId="ADAL" clId="{7C995672-7FAC-4D96-A678-385E8AFC28D8}" dt="2024-01-17T17:44:53.882" v="2105"/>
        <pc:sldMkLst>
          <pc:docMk/>
          <pc:sldMk cId="2724186616" sldId="458"/>
        </pc:sldMkLst>
        <pc:spChg chg="mod">
          <ac:chgData name="Gé Verbeek" userId="20d2065d-8055-4a68-a463-00777506795f" providerId="ADAL" clId="{7C995672-7FAC-4D96-A678-385E8AFC28D8}" dt="2024-01-16T14:21:56.477" v="1455" actId="1076"/>
          <ac:spMkLst>
            <pc:docMk/>
            <pc:sldMk cId="2724186616" sldId="458"/>
            <ac:spMk id="2" creationId="{C5D47CDC-FD6E-4BA9-AC0C-E5C5F468B4C6}"/>
          </ac:spMkLst>
        </pc:spChg>
        <pc:spChg chg="mod">
          <ac:chgData name="Gé Verbeek" userId="20d2065d-8055-4a68-a463-00777506795f" providerId="ADAL" clId="{7C995672-7FAC-4D96-A678-385E8AFC28D8}" dt="2024-01-16T14:34:24.200" v="1600" actId="108"/>
          <ac:spMkLst>
            <pc:docMk/>
            <pc:sldMk cId="2724186616" sldId="458"/>
            <ac:spMk id="4" creationId="{7143A190-C605-430D-A4F3-9CFEEE08BDD2}"/>
          </ac:spMkLst>
        </pc:spChg>
        <pc:picChg chg="mod">
          <ac:chgData name="Gé Verbeek" userId="20d2065d-8055-4a68-a463-00777506795f" providerId="ADAL" clId="{7C995672-7FAC-4D96-A678-385E8AFC28D8}" dt="2024-01-16T14:24:25.735" v="1512" actId="1076"/>
          <ac:picMkLst>
            <pc:docMk/>
            <pc:sldMk cId="2724186616" sldId="458"/>
            <ac:picMk id="5" creationId="{143A4439-55AF-45FB-80A6-5239BA33F74D}"/>
          </ac:picMkLst>
        </pc:picChg>
      </pc:sldChg>
      <pc:sldChg chg="modSp mod">
        <pc:chgData name="Gé Verbeek" userId="20d2065d-8055-4a68-a463-00777506795f" providerId="ADAL" clId="{7C995672-7FAC-4D96-A678-385E8AFC28D8}" dt="2024-01-16T14:34:31.769" v="1601" actId="108"/>
        <pc:sldMkLst>
          <pc:docMk/>
          <pc:sldMk cId="3985770867" sldId="459"/>
        </pc:sldMkLst>
        <pc:spChg chg="mod">
          <ac:chgData name="Gé Verbeek" userId="20d2065d-8055-4a68-a463-00777506795f" providerId="ADAL" clId="{7C995672-7FAC-4D96-A678-385E8AFC28D8}" dt="2024-01-16T14:32:56.788" v="1596" actId="20577"/>
          <ac:spMkLst>
            <pc:docMk/>
            <pc:sldMk cId="3985770867" sldId="459"/>
            <ac:spMk id="2" creationId="{C5D47CDC-FD6E-4BA9-AC0C-E5C5F468B4C6}"/>
          </ac:spMkLst>
        </pc:spChg>
        <pc:spChg chg="mod">
          <ac:chgData name="Gé Verbeek" userId="20d2065d-8055-4a68-a463-00777506795f" providerId="ADAL" clId="{7C995672-7FAC-4D96-A678-385E8AFC28D8}" dt="2024-01-16T14:34:31.769" v="1601" actId="108"/>
          <ac:spMkLst>
            <pc:docMk/>
            <pc:sldMk cId="3985770867" sldId="459"/>
            <ac:spMk id="4" creationId="{7143A190-C605-430D-A4F3-9CFEEE08BDD2}"/>
          </ac:spMkLst>
        </pc:spChg>
      </pc:sldChg>
      <pc:sldChg chg="addSp delSp modSp add mod ord delAnim modAnim">
        <pc:chgData name="Gé Verbeek" userId="20d2065d-8055-4a68-a463-00777506795f" providerId="ADAL" clId="{7C995672-7FAC-4D96-A678-385E8AFC28D8}" dt="2024-01-16T15:04:06.660" v="2015" actId="1076"/>
        <pc:sldMkLst>
          <pc:docMk/>
          <pc:sldMk cId="250461953" sldId="460"/>
        </pc:sldMkLst>
        <pc:spChg chg="mod">
          <ac:chgData name="Gé Verbeek" userId="20d2065d-8055-4a68-a463-00777506795f" providerId="ADAL" clId="{7C995672-7FAC-4D96-A678-385E8AFC28D8}" dt="2024-01-16T14:56:40.974" v="1993" actId="20577"/>
          <ac:spMkLst>
            <pc:docMk/>
            <pc:sldMk cId="250461953" sldId="460"/>
            <ac:spMk id="3" creationId="{356889DA-41A2-4552-A79A-4F80576CFD40}"/>
          </ac:spMkLst>
        </pc:spChg>
        <pc:spChg chg="del mod">
          <ac:chgData name="Gé Verbeek" userId="20d2065d-8055-4a68-a463-00777506795f" providerId="ADAL" clId="{7C995672-7FAC-4D96-A678-385E8AFC28D8}" dt="2024-01-16T14:39:36.600" v="1714"/>
          <ac:spMkLst>
            <pc:docMk/>
            <pc:sldMk cId="250461953" sldId="460"/>
            <ac:spMk id="4" creationId="{BE5E9AAC-8AFC-4CA9-B89F-13D11A0216BE}"/>
          </ac:spMkLst>
        </pc:spChg>
        <pc:spChg chg="add mod">
          <ac:chgData name="Gé Verbeek" userId="20d2065d-8055-4a68-a463-00777506795f" providerId="ADAL" clId="{7C995672-7FAC-4D96-A678-385E8AFC28D8}" dt="2024-01-16T14:43:06.885" v="1771" actId="20577"/>
          <ac:spMkLst>
            <pc:docMk/>
            <pc:sldMk cId="250461953" sldId="460"/>
            <ac:spMk id="5" creationId="{E11FA8E1-4D95-18B7-342B-BDE8C136C71C}"/>
          </ac:spMkLst>
        </pc:spChg>
        <pc:picChg chg="mod">
          <ac:chgData name="Gé Verbeek" userId="20d2065d-8055-4a68-a463-00777506795f" providerId="ADAL" clId="{7C995672-7FAC-4D96-A678-385E8AFC28D8}" dt="2024-01-16T14:42:53.870" v="1754" actId="1076"/>
          <ac:picMkLst>
            <pc:docMk/>
            <pc:sldMk cId="250461953" sldId="460"/>
            <ac:picMk id="2" creationId="{DDEBC1E3-901C-407F-8FBA-9BB62D9A771B}"/>
          </ac:picMkLst>
        </pc:picChg>
        <pc:picChg chg="add del">
          <ac:chgData name="Gé Verbeek" userId="20d2065d-8055-4a68-a463-00777506795f" providerId="ADAL" clId="{7C995672-7FAC-4D96-A678-385E8AFC28D8}" dt="2024-01-16T14:48:43.375" v="1773" actId="22"/>
          <ac:picMkLst>
            <pc:docMk/>
            <pc:sldMk cId="250461953" sldId="460"/>
            <ac:picMk id="7" creationId="{347CA39A-EFF4-ED16-F133-7F7EF0C446DE}"/>
          </ac:picMkLst>
        </pc:picChg>
        <pc:picChg chg="add del mod">
          <ac:chgData name="Gé Verbeek" userId="20d2065d-8055-4a68-a463-00777506795f" providerId="ADAL" clId="{7C995672-7FAC-4D96-A678-385E8AFC28D8}" dt="2024-01-16T15:03:26.233" v="2012" actId="478"/>
          <ac:picMkLst>
            <pc:docMk/>
            <pc:sldMk cId="250461953" sldId="460"/>
            <ac:picMk id="9" creationId="{6A8F2A58-B3FC-4A25-24D6-66E51FD6FB4F}"/>
          </ac:picMkLst>
        </pc:picChg>
        <pc:picChg chg="add mod">
          <ac:chgData name="Gé Verbeek" userId="20d2065d-8055-4a68-a463-00777506795f" providerId="ADAL" clId="{7C995672-7FAC-4D96-A678-385E8AFC28D8}" dt="2024-01-16T15:04:06.660" v="2015" actId="1076"/>
          <ac:picMkLst>
            <pc:docMk/>
            <pc:sldMk cId="250461953" sldId="460"/>
            <ac:picMk id="11" creationId="{B5023A38-B2C4-F8F7-A396-50BA1AD47130}"/>
          </ac:picMkLst>
        </pc:picChg>
      </pc:sldChg>
      <pc:sldChg chg="modSp del mod">
        <pc:chgData name="Gé Verbeek" userId="20d2065d-8055-4a68-a463-00777506795f" providerId="ADAL" clId="{7C995672-7FAC-4D96-A678-385E8AFC28D8}" dt="2024-01-16T14:38:27.488" v="1707" actId="47"/>
        <pc:sldMkLst>
          <pc:docMk/>
          <pc:sldMk cId="3277222478" sldId="460"/>
        </pc:sldMkLst>
        <pc:spChg chg="mod">
          <ac:chgData name="Gé Verbeek" userId="20d2065d-8055-4a68-a463-00777506795f" providerId="ADAL" clId="{7C995672-7FAC-4D96-A678-385E8AFC28D8}" dt="2024-01-16T14:34:55.590" v="1603" actId="1076"/>
          <ac:spMkLst>
            <pc:docMk/>
            <pc:sldMk cId="3277222478" sldId="460"/>
            <ac:spMk id="4" creationId="{7143A190-C605-430D-A4F3-9CFEEE08BDD2}"/>
          </ac:spMkLst>
        </pc:spChg>
      </pc:sldChg>
      <pc:sldChg chg="addSp delSp modSp add mod modAnim">
        <pc:chgData name="Gé Verbeek" userId="20d2065d-8055-4a68-a463-00777506795f" providerId="ADAL" clId="{7C995672-7FAC-4D96-A678-385E8AFC28D8}" dt="2024-01-17T17:47:35.855" v="2124"/>
        <pc:sldMkLst>
          <pc:docMk/>
          <pc:sldMk cId="4055671165" sldId="461"/>
        </pc:sldMkLst>
        <pc:spChg chg="mod">
          <ac:chgData name="Gé Verbeek" userId="20d2065d-8055-4a68-a463-00777506795f" providerId="ADAL" clId="{7C995672-7FAC-4D96-A678-385E8AFC28D8}" dt="2024-01-16T14:55:46.325" v="1987" actId="1076"/>
          <ac:spMkLst>
            <pc:docMk/>
            <pc:sldMk cId="4055671165" sldId="461"/>
            <ac:spMk id="5" creationId="{E11FA8E1-4D95-18B7-342B-BDE8C136C71C}"/>
          </ac:spMkLst>
        </pc:spChg>
        <pc:spChg chg="add mod">
          <ac:chgData name="Gé Verbeek" userId="20d2065d-8055-4a68-a463-00777506795f" providerId="ADAL" clId="{7C995672-7FAC-4D96-A678-385E8AFC28D8}" dt="2024-01-16T14:56:00.693" v="1989" actId="108"/>
          <ac:spMkLst>
            <pc:docMk/>
            <pc:sldMk cId="4055671165" sldId="461"/>
            <ac:spMk id="7" creationId="{09A53C9F-A07A-45B5-9FAA-D63E79691C36}"/>
          </ac:spMkLst>
        </pc:spChg>
        <pc:picChg chg="add del mod">
          <ac:chgData name="Gé Verbeek" userId="20d2065d-8055-4a68-a463-00777506795f" providerId="ADAL" clId="{7C995672-7FAC-4D96-A678-385E8AFC28D8}" dt="2024-01-16T14:54:00.427" v="1892" actId="478"/>
          <ac:picMkLst>
            <pc:docMk/>
            <pc:sldMk cId="4055671165" sldId="461"/>
            <ac:picMk id="6" creationId="{4E801064-B17D-5544-912C-6D9AC97579D6}"/>
          </ac:picMkLst>
        </pc:picChg>
        <pc:picChg chg="del">
          <ac:chgData name="Gé Verbeek" userId="20d2065d-8055-4a68-a463-00777506795f" providerId="ADAL" clId="{7C995672-7FAC-4D96-A678-385E8AFC28D8}" dt="2024-01-16T14:53:07.131" v="1834" actId="478"/>
          <ac:picMkLst>
            <pc:docMk/>
            <pc:sldMk cId="4055671165" sldId="461"/>
            <ac:picMk id="9" creationId="{6A8F2A58-B3FC-4A25-24D6-66E51FD6FB4F}"/>
          </ac:picMkLst>
        </pc:picChg>
        <pc:picChg chg="add del mod">
          <ac:chgData name="Gé Verbeek" userId="20d2065d-8055-4a68-a463-00777506795f" providerId="ADAL" clId="{7C995672-7FAC-4D96-A678-385E8AFC28D8}" dt="2024-01-16T15:05:28.556" v="2022" actId="478"/>
          <ac:picMkLst>
            <pc:docMk/>
            <pc:sldMk cId="4055671165" sldId="461"/>
            <ac:picMk id="10" creationId="{2A2BB0E9-544F-2476-E7FF-3177F43A9480}"/>
          </ac:picMkLst>
        </pc:picChg>
        <pc:picChg chg="add del mod">
          <ac:chgData name="Gé Verbeek" userId="20d2065d-8055-4a68-a463-00777506795f" providerId="ADAL" clId="{7C995672-7FAC-4D96-A678-385E8AFC28D8}" dt="2024-01-16T15:05:27.855" v="2021" actId="478"/>
          <ac:picMkLst>
            <pc:docMk/>
            <pc:sldMk cId="4055671165" sldId="461"/>
            <ac:picMk id="12" creationId="{E900176E-8C3E-6B2A-3A6E-489E68CC2B4C}"/>
          </ac:picMkLst>
        </pc:picChg>
        <pc:picChg chg="add mod">
          <ac:chgData name="Gé Verbeek" userId="20d2065d-8055-4a68-a463-00777506795f" providerId="ADAL" clId="{7C995672-7FAC-4D96-A678-385E8AFC28D8}" dt="2024-01-16T15:06:42.166" v="2030" actId="1076"/>
          <ac:picMkLst>
            <pc:docMk/>
            <pc:sldMk cId="4055671165" sldId="461"/>
            <ac:picMk id="14" creationId="{423442D5-28B7-DA58-B72B-55FD389E2AD1}"/>
          </ac:picMkLst>
        </pc:picChg>
        <pc:picChg chg="add mod">
          <ac:chgData name="Gé Verbeek" userId="20d2065d-8055-4a68-a463-00777506795f" providerId="ADAL" clId="{7C995672-7FAC-4D96-A678-385E8AFC28D8}" dt="2024-01-16T15:06:50.369" v="2031" actId="1076"/>
          <ac:picMkLst>
            <pc:docMk/>
            <pc:sldMk cId="4055671165" sldId="461"/>
            <ac:picMk id="16" creationId="{97EAFAEB-3C82-7275-7D37-A5984333D24B}"/>
          </ac:picMkLst>
        </pc:picChg>
      </pc:sldChg>
      <pc:sldChg chg="addSp delSp modSp add mod ord modAnim">
        <pc:chgData name="Gé Verbeek" userId="20d2065d-8055-4a68-a463-00777506795f" providerId="ADAL" clId="{7C995672-7FAC-4D96-A678-385E8AFC28D8}" dt="2024-01-17T17:46:29.422" v="2115"/>
        <pc:sldMkLst>
          <pc:docMk/>
          <pc:sldMk cId="1214183988" sldId="462"/>
        </pc:sldMkLst>
        <pc:spChg chg="mod">
          <ac:chgData name="Gé Verbeek" userId="20d2065d-8055-4a68-a463-00777506795f" providerId="ADAL" clId="{7C995672-7FAC-4D96-A678-385E8AFC28D8}" dt="2024-01-16T14:56:35.770" v="1992" actId="20577"/>
          <ac:spMkLst>
            <pc:docMk/>
            <pc:sldMk cId="1214183988" sldId="462"/>
            <ac:spMk id="3" creationId="{356889DA-41A2-4552-A79A-4F80576CFD40}"/>
          </ac:spMkLst>
        </pc:spChg>
        <pc:picChg chg="del">
          <ac:chgData name="Gé Verbeek" userId="20d2065d-8055-4a68-a463-00777506795f" providerId="ADAL" clId="{7C995672-7FAC-4D96-A678-385E8AFC28D8}" dt="2024-01-16T15:05:11.307" v="2016" actId="478"/>
          <ac:picMkLst>
            <pc:docMk/>
            <pc:sldMk cId="1214183988" sldId="462"/>
            <ac:picMk id="6" creationId="{4E801064-B17D-5544-912C-6D9AC97579D6}"/>
          </ac:picMkLst>
        </pc:picChg>
        <pc:picChg chg="add mod">
          <ac:chgData name="Gé Verbeek" userId="20d2065d-8055-4a68-a463-00777506795f" providerId="ADAL" clId="{7C995672-7FAC-4D96-A678-385E8AFC28D8}" dt="2024-01-16T15:05:22.214" v="2020" actId="1076"/>
          <ac:picMkLst>
            <pc:docMk/>
            <pc:sldMk cId="1214183988" sldId="462"/>
            <ac:picMk id="7" creationId="{EA48F9F5-DEAD-05DB-7D1E-3EDD4415309B}"/>
          </ac:picMkLst>
        </pc:picChg>
      </pc:sldChg>
    </pc:docChg>
  </pc:docChgLst>
  <pc:docChgLst>
    <pc:chgData name="Gé Verbeek" userId="20d2065d-8055-4a68-a463-00777506795f" providerId="ADAL" clId="{02361C9A-5F11-4168-A57B-4F321FB17068}"/>
    <pc:docChg chg="modSld">
      <pc:chgData name="Gé Verbeek" userId="20d2065d-8055-4a68-a463-00777506795f" providerId="ADAL" clId="{02361C9A-5F11-4168-A57B-4F321FB17068}" dt="2021-11-07T09:05:30.346" v="596" actId="1076"/>
      <pc:docMkLst>
        <pc:docMk/>
      </pc:docMkLst>
      <pc:sldChg chg="addSp modSp modAnim">
        <pc:chgData name="Gé Verbeek" userId="20d2065d-8055-4a68-a463-00777506795f" providerId="ADAL" clId="{02361C9A-5F11-4168-A57B-4F321FB17068}" dt="2021-10-31T16:25:54.510" v="15"/>
        <pc:sldMkLst>
          <pc:docMk/>
          <pc:sldMk cId="3977458303" sldId="257"/>
        </pc:sldMkLst>
        <pc:spChg chg="mod">
          <ac:chgData name="Gé Verbeek" userId="20d2065d-8055-4a68-a463-00777506795f" providerId="ADAL" clId="{02361C9A-5F11-4168-A57B-4F321FB17068}" dt="2021-10-31T16:24:54.813" v="10" actId="20577"/>
          <ac:spMkLst>
            <pc:docMk/>
            <pc:sldMk cId="3977458303" sldId="257"/>
            <ac:spMk id="4" creationId="{BE5E9AAC-8AFC-4CA9-B89F-13D11A0216BE}"/>
          </ac:spMkLst>
        </pc:spChg>
        <pc:picChg chg="add mod">
          <ac:chgData name="Gé Verbeek" userId="20d2065d-8055-4a68-a463-00777506795f" providerId="ADAL" clId="{02361C9A-5F11-4168-A57B-4F321FB17068}" dt="2021-10-31T16:25:43.950" v="13" actId="1076"/>
          <ac:picMkLst>
            <pc:docMk/>
            <pc:sldMk cId="3977458303" sldId="257"/>
            <ac:picMk id="2" creationId="{91254FC1-86AA-4D8D-8CB0-4C53D6F683AC}"/>
          </ac:picMkLst>
        </pc:picChg>
      </pc:sldChg>
      <pc:sldChg chg="modSp">
        <pc:chgData name="Gé Verbeek" userId="20d2065d-8055-4a68-a463-00777506795f" providerId="ADAL" clId="{02361C9A-5F11-4168-A57B-4F321FB17068}" dt="2021-11-07T09:05:15.502" v="595" actId="1076"/>
        <pc:sldMkLst>
          <pc:docMk/>
          <pc:sldMk cId="3508804685" sldId="291"/>
        </pc:sldMkLst>
        <pc:spChg chg="mod">
          <ac:chgData name="Gé Verbeek" userId="20d2065d-8055-4a68-a463-00777506795f" providerId="ADAL" clId="{02361C9A-5F11-4168-A57B-4F321FB17068}" dt="2021-11-07T09:05:11.124" v="593" actId="255"/>
          <ac:spMkLst>
            <pc:docMk/>
            <pc:sldMk cId="3508804685" sldId="291"/>
            <ac:spMk id="9" creationId="{CCFFDCAA-2A69-4B1D-A2C5-EC612EA940AA}"/>
          </ac:spMkLst>
        </pc:spChg>
        <pc:picChg chg="mod">
          <ac:chgData name="Gé Verbeek" userId="20d2065d-8055-4a68-a463-00777506795f" providerId="ADAL" clId="{02361C9A-5F11-4168-A57B-4F321FB17068}" dt="2021-11-07T09:05:15.502" v="595" actId="1076"/>
          <ac:picMkLst>
            <pc:docMk/>
            <pc:sldMk cId="3508804685" sldId="291"/>
            <ac:picMk id="1026" creationId="{82A42D26-1015-448E-9CF0-82B35395D446}"/>
          </ac:picMkLst>
        </pc:picChg>
        <pc:picChg chg="mod">
          <ac:chgData name="Gé Verbeek" userId="20d2065d-8055-4a68-a463-00777506795f" providerId="ADAL" clId="{02361C9A-5F11-4168-A57B-4F321FB17068}" dt="2021-11-07T09:05:13.729" v="594" actId="1076"/>
          <ac:picMkLst>
            <pc:docMk/>
            <pc:sldMk cId="3508804685" sldId="291"/>
            <ac:picMk id="1028" creationId="{8177FDF0-5F7E-42B9-B9EE-6AEC55833746}"/>
          </ac:picMkLst>
        </pc:picChg>
      </pc:sldChg>
      <pc:sldChg chg="addSp modSp">
        <pc:chgData name="Gé Verbeek" userId="20d2065d-8055-4a68-a463-00777506795f" providerId="ADAL" clId="{02361C9A-5F11-4168-A57B-4F321FB17068}" dt="2021-10-31T16:26:28.601" v="17" actId="1076"/>
        <pc:sldMkLst>
          <pc:docMk/>
          <pc:sldMk cId="2852106234" sldId="387"/>
        </pc:sldMkLst>
        <pc:picChg chg="add mod">
          <ac:chgData name="Gé Verbeek" userId="20d2065d-8055-4a68-a463-00777506795f" providerId="ADAL" clId="{02361C9A-5F11-4168-A57B-4F321FB17068}" dt="2021-10-31T16:26:28.601" v="17" actId="1076"/>
          <ac:picMkLst>
            <pc:docMk/>
            <pc:sldMk cId="2852106234" sldId="387"/>
            <ac:picMk id="2" creationId="{7090F0AB-3877-490C-9DB3-C9E28FC060F0}"/>
          </ac:picMkLst>
        </pc:picChg>
      </pc:sldChg>
      <pc:sldChg chg="modSp">
        <pc:chgData name="Gé Verbeek" userId="20d2065d-8055-4a68-a463-00777506795f" providerId="ADAL" clId="{02361C9A-5F11-4168-A57B-4F321FB17068}" dt="2021-10-31T16:27:17.598" v="19" actId="20577"/>
        <pc:sldMkLst>
          <pc:docMk/>
          <pc:sldMk cId="2673725331" sldId="388"/>
        </pc:sldMkLst>
        <pc:spChg chg="mod">
          <ac:chgData name="Gé Verbeek" userId="20d2065d-8055-4a68-a463-00777506795f" providerId="ADAL" clId="{02361C9A-5F11-4168-A57B-4F321FB17068}" dt="2021-10-31T16:27:17.598" v="19" actId="20577"/>
          <ac:spMkLst>
            <pc:docMk/>
            <pc:sldMk cId="2673725331" sldId="388"/>
            <ac:spMk id="4" creationId="{BE5E9AAC-8AFC-4CA9-B89F-13D11A0216BE}"/>
          </ac:spMkLst>
        </pc:spChg>
      </pc:sldChg>
      <pc:sldChg chg="modSp modAnim">
        <pc:chgData name="Gé Verbeek" userId="20d2065d-8055-4a68-a463-00777506795f" providerId="ADAL" clId="{02361C9A-5F11-4168-A57B-4F321FB17068}" dt="2021-10-31T16:21:53.762" v="1" actId="20577"/>
        <pc:sldMkLst>
          <pc:docMk/>
          <pc:sldMk cId="2176711152" sldId="392"/>
        </pc:sldMkLst>
        <pc:spChg chg="mod">
          <ac:chgData name="Gé Verbeek" userId="20d2065d-8055-4a68-a463-00777506795f" providerId="ADAL" clId="{02361C9A-5F11-4168-A57B-4F321FB17068}" dt="2021-10-31T16:21:53.762" v="1" actId="20577"/>
          <ac:spMkLst>
            <pc:docMk/>
            <pc:sldMk cId="2176711152" sldId="392"/>
            <ac:spMk id="4" creationId="{BE5E9AAC-8AFC-4CA9-B89F-13D11A0216BE}"/>
          </ac:spMkLst>
        </pc:spChg>
      </pc:sldChg>
      <pc:sldChg chg="modSp modAnim">
        <pc:chgData name="Gé Verbeek" userId="20d2065d-8055-4a68-a463-00777506795f" providerId="ADAL" clId="{02361C9A-5F11-4168-A57B-4F321FB17068}" dt="2021-10-31T16:27:57.747" v="20" actId="1076"/>
        <pc:sldMkLst>
          <pc:docMk/>
          <pc:sldMk cId="3499523580" sldId="393"/>
        </pc:sldMkLst>
        <pc:picChg chg="mod">
          <ac:chgData name="Gé Verbeek" userId="20d2065d-8055-4a68-a463-00777506795f" providerId="ADAL" clId="{02361C9A-5F11-4168-A57B-4F321FB17068}" dt="2021-10-31T16:27:57.747" v="20" actId="1076"/>
          <ac:picMkLst>
            <pc:docMk/>
            <pc:sldMk cId="3499523580" sldId="393"/>
            <ac:picMk id="2" creationId="{C02D60F0-1503-4EE2-8FD8-F45E79F9915F}"/>
          </ac:picMkLst>
        </pc:picChg>
      </pc:sldChg>
      <pc:sldChg chg="modSp">
        <pc:chgData name="Gé Verbeek" userId="20d2065d-8055-4a68-a463-00777506795f" providerId="ADAL" clId="{02361C9A-5F11-4168-A57B-4F321FB17068}" dt="2021-10-31T16:23:18.530" v="4" actId="1076"/>
        <pc:sldMkLst>
          <pc:docMk/>
          <pc:sldMk cId="876322305" sldId="394"/>
        </pc:sldMkLst>
        <pc:picChg chg="mod">
          <ac:chgData name="Gé Verbeek" userId="20d2065d-8055-4a68-a463-00777506795f" providerId="ADAL" clId="{02361C9A-5F11-4168-A57B-4F321FB17068}" dt="2021-10-31T16:23:18.530" v="4" actId="1076"/>
          <ac:picMkLst>
            <pc:docMk/>
            <pc:sldMk cId="876322305" sldId="394"/>
            <ac:picMk id="2" creationId="{C21F4DD8-CF50-4404-8B65-6772EF927F6F}"/>
          </ac:picMkLst>
        </pc:picChg>
      </pc:sldChg>
      <pc:sldChg chg="modSp">
        <pc:chgData name="Gé Verbeek" userId="20d2065d-8055-4a68-a463-00777506795f" providerId="ADAL" clId="{02361C9A-5F11-4168-A57B-4F321FB17068}" dt="2021-10-31T16:24:05.034" v="5" actId="1076"/>
        <pc:sldMkLst>
          <pc:docMk/>
          <pc:sldMk cId="772788348" sldId="399"/>
        </pc:sldMkLst>
        <pc:picChg chg="mod">
          <ac:chgData name="Gé Verbeek" userId="20d2065d-8055-4a68-a463-00777506795f" providerId="ADAL" clId="{02361C9A-5F11-4168-A57B-4F321FB17068}" dt="2021-10-31T16:24:05.034" v="5" actId="1076"/>
          <ac:picMkLst>
            <pc:docMk/>
            <pc:sldMk cId="772788348" sldId="399"/>
            <ac:picMk id="2" creationId="{DDEBC1E3-901C-407F-8FBA-9BB62D9A771B}"/>
          </ac:picMkLst>
        </pc:picChg>
      </pc:sldChg>
      <pc:sldChg chg="modSp">
        <pc:chgData name="Gé Verbeek" userId="20d2065d-8055-4a68-a463-00777506795f" providerId="ADAL" clId="{02361C9A-5F11-4168-A57B-4F321FB17068}" dt="2021-11-07T09:05:30.346" v="596" actId="1076"/>
        <pc:sldMkLst>
          <pc:docMk/>
          <pc:sldMk cId="3896945150" sldId="400"/>
        </pc:sldMkLst>
        <pc:picChg chg="mod">
          <ac:chgData name="Gé Verbeek" userId="20d2065d-8055-4a68-a463-00777506795f" providerId="ADAL" clId="{02361C9A-5F11-4168-A57B-4F321FB17068}" dt="2021-11-07T09:05:30.346" v="596" actId="1076"/>
          <ac:picMkLst>
            <pc:docMk/>
            <pc:sldMk cId="3896945150" sldId="400"/>
            <ac:picMk id="2" creationId="{B2200D7F-3B37-4CE1-AB58-DE9A19353ABD}"/>
          </ac:picMkLst>
        </pc:picChg>
      </pc:sldChg>
      <pc:sldChg chg="modSp modAnim">
        <pc:chgData name="Gé Verbeek" userId="20d2065d-8055-4a68-a463-00777506795f" providerId="ADAL" clId="{02361C9A-5F11-4168-A57B-4F321FB17068}" dt="2021-11-02T10:33:57.183" v="592" actId="20577"/>
        <pc:sldMkLst>
          <pc:docMk/>
          <pc:sldMk cId="4080684346" sldId="404"/>
        </pc:sldMkLst>
        <pc:spChg chg="mod">
          <ac:chgData name="Gé Verbeek" userId="20d2065d-8055-4a68-a463-00777506795f" providerId="ADAL" clId="{02361C9A-5F11-4168-A57B-4F321FB17068}" dt="2021-11-02T10:26:14.542" v="33" actId="20577"/>
          <ac:spMkLst>
            <pc:docMk/>
            <pc:sldMk cId="4080684346" sldId="404"/>
            <ac:spMk id="3" creationId="{356889DA-41A2-4552-A79A-4F80576CFD40}"/>
          </ac:spMkLst>
        </pc:spChg>
        <pc:spChg chg="mod">
          <ac:chgData name="Gé Verbeek" userId="20d2065d-8055-4a68-a463-00777506795f" providerId="ADAL" clId="{02361C9A-5F11-4168-A57B-4F321FB17068}" dt="2021-11-02T10:33:57.183" v="592" actId="20577"/>
          <ac:spMkLst>
            <pc:docMk/>
            <pc:sldMk cId="4080684346" sldId="404"/>
            <ac:spMk id="4" creationId="{BE5E9AAC-8AFC-4CA9-B89F-13D11A0216B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4ECA35-C2FA-491E-9352-562CB750350B}" type="datetimeFigureOut">
              <a:rPr lang="nl-NL" smtClean="0"/>
              <a:t>17-1-2024</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F9F868-84FE-4774-B71D-A2E5B6C2DDB0}" type="slidenum">
              <a:rPr lang="nl-NL" smtClean="0"/>
              <a:t>‹nr.›</a:t>
            </a:fld>
            <a:endParaRPr lang="nl-NL"/>
          </a:p>
        </p:txBody>
      </p:sp>
    </p:spTree>
    <p:extLst>
      <p:ext uri="{BB962C8B-B14F-4D97-AF65-F5344CB8AC3E}">
        <p14:creationId xmlns:p14="http://schemas.microsoft.com/office/powerpoint/2010/main" val="610079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C1C9D5C-A24E-42B5-BD13-FFCE29705434}" type="slidenum">
              <a:rPr lang="nl-NL" smtClean="0"/>
              <a:t>32</a:t>
            </a:fld>
            <a:endParaRPr lang="nl-NL"/>
          </a:p>
        </p:txBody>
      </p:sp>
    </p:spTree>
    <p:extLst>
      <p:ext uri="{BB962C8B-B14F-4D97-AF65-F5344CB8AC3E}">
        <p14:creationId xmlns:p14="http://schemas.microsoft.com/office/powerpoint/2010/main" val="271405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70C2A4DF-0FBC-4F54-BC60-F835AA6C692B}" type="datetimeFigureOut">
              <a:rPr lang="nl-NL" smtClean="0"/>
              <a:t>17-1-2024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3353369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0C2A4DF-0FBC-4F54-BC60-F835AA6C692B}" type="datetimeFigureOut">
              <a:rPr lang="nl-NL" smtClean="0"/>
              <a:t>17-1-2024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530558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0C2A4DF-0FBC-4F54-BC60-F835AA6C692B}" type="datetimeFigureOut">
              <a:rPr lang="nl-NL" smtClean="0"/>
              <a:t>17-1-2024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3485064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kstvak 3"/>
          <p:cNvSpPr txBox="1"/>
          <p:nvPr userDrawn="1"/>
        </p:nvSpPr>
        <p:spPr>
          <a:xfrm>
            <a:off x="815742" y="6098221"/>
            <a:ext cx="4680016" cy="300082"/>
          </a:xfrm>
          <a:prstGeom prst="rect">
            <a:avLst/>
          </a:prstGeom>
          <a:solidFill>
            <a:schemeClr val="bg1"/>
          </a:solidFill>
        </p:spPr>
        <p:txBody>
          <a:bodyPr wrap="square" rtlCol="0">
            <a:spAutoFit/>
          </a:bodyPr>
          <a:lstStyle/>
          <a:p>
            <a:endParaRPr lang="nl-NL" sz="1350" dirty="0"/>
          </a:p>
        </p:txBody>
      </p:sp>
    </p:spTree>
    <p:extLst>
      <p:ext uri="{BB962C8B-B14F-4D97-AF65-F5344CB8AC3E}">
        <p14:creationId xmlns:p14="http://schemas.microsoft.com/office/powerpoint/2010/main" val="1209003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7290000" cy="6858000"/>
          </a:xfrm>
        </p:spPr>
        <p:txBody>
          <a:bodyPr>
            <a:no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1777449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kstvak 3"/>
          <p:cNvSpPr txBox="1"/>
          <p:nvPr userDrawn="1"/>
        </p:nvSpPr>
        <p:spPr>
          <a:xfrm>
            <a:off x="815742" y="6098221"/>
            <a:ext cx="4680016" cy="300082"/>
          </a:xfrm>
          <a:prstGeom prst="rect">
            <a:avLst/>
          </a:prstGeom>
          <a:solidFill>
            <a:schemeClr val="bg1"/>
          </a:solidFill>
        </p:spPr>
        <p:txBody>
          <a:bodyPr wrap="square" rtlCol="0">
            <a:spAutoFit/>
          </a:bodyPr>
          <a:lstStyle/>
          <a:p>
            <a:endParaRPr lang="nl-NL" sz="1350" dirty="0"/>
          </a:p>
        </p:txBody>
      </p:sp>
    </p:spTree>
    <p:extLst>
      <p:ext uri="{BB962C8B-B14F-4D97-AF65-F5344CB8AC3E}">
        <p14:creationId xmlns:p14="http://schemas.microsoft.com/office/powerpoint/2010/main" val="1261729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729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540000" y="3060000"/>
            <a:ext cx="6210000" cy="720000"/>
          </a:xfrm>
        </p:spPr>
        <p:txBody>
          <a:bodyPr lIns="0" tIns="0" rIns="0" bIns="0" anchor="t" anchorCtr="0">
            <a:noAutofit/>
          </a:bodyPr>
          <a:lstStyle>
            <a:lvl1pPr algn="l">
              <a:defRPr sz="33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540000" y="3816000"/>
            <a:ext cx="6210000" cy="720000"/>
          </a:xfrm>
        </p:spPr>
        <p:txBody>
          <a:bodyPr lIns="0" tIns="0" rIns="0" bIns="0">
            <a:noAutofit/>
          </a:bodyPr>
          <a:lstStyle>
            <a:lvl1pPr marL="0" indent="0" algn="l">
              <a:buNone/>
              <a:defRPr sz="1800" baseline="0">
                <a:solidFill>
                  <a:schemeClr val="bg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1156113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540000" y="3060000"/>
            <a:ext cx="6210000" cy="720000"/>
          </a:xfrm>
        </p:spPr>
        <p:txBody>
          <a:bodyPr lIns="0" tIns="0" rIns="0" bIns="0" anchor="t" anchorCtr="0">
            <a:noAutofit/>
          </a:bodyPr>
          <a:lstStyle>
            <a:lvl1pPr algn="l">
              <a:defRPr sz="33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540000" y="3816000"/>
            <a:ext cx="6210000" cy="720000"/>
          </a:xfrm>
        </p:spPr>
        <p:txBody>
          <a:bodyPr lIns="0" tIns="0" rIns="0" bIns="0">
            <a:noAutofit/>
          </a:bodyPr>
          <a:lstStyle>
            <a:lvl1pPr marL="0" indent="0" algn="l">
              <a:buNone/>
              <a:defRPr sz="1800" baseline="0">
                <a:solidFill>
                  <a:srgbClr val="1E201F"/>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2745377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0606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729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2661652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7290000" cy="6858000"/>
          </a:xfrm>
        </p:spPr>
        <p:txBody>
          <a:bodyPr>
            <a:no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3077115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0C2A4DF-0FBC-4F54-BC60-F835AA6C692B}" type="datetimeFigureOut">
              <a:rPr lang="nl-NL" smtClean="0"/>
              <a:t>17-1-2024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1606182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567000" y="576000"/>
            <a:ext cx="3699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1566000" y="1476000"/>
            <a:ext cx="27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4590000" y="0"/>
            <a:ext cx="2700000" cy="6858000"/>
          </a:xfrm>
        </p:spPr>
        <p:txBody>
          <a:bodyPr>
            <a:norm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4082860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567000" y="576000"/>
            <a:ext cx="3699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1566000" y="1476000"/>
            <a:ext cx="54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2800374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userDrawn="1"/>
        </p:nvSpPr>
        <p:spPr>
          <a:xfrm>
            <a:off x="847900" y="6142150"/>
            <a:ext cx="4472465" cy="300082"/>
          </a:xfrm>
          <a:prstGeom prst="rect">
            <a:avLst/>
          </a:prstGeom>
          <a:solidFill>
            <a:schemeClr val="bg1"/>
          </a:solidFill>
        </p:spPr>
        <p:txBody>
          <a:bodyPr wrap="square" rtlCol="0">
            <a:spAutoFit/>
          </a:bodyPr>
          <a:lstStyle/>
          <a:p>
            <a:endParaRPr lang="nl-NL" sz="1350" dirty="0"/>
          </a:p>
        </p:txBody>
      </p:sp>
    </p:spTree>
    <p:extLst>
      <p:ext uri="{BB962C8B-B14F-4D97-AF65-F5344CB8AC3E}">
        <p14:creationId xmlns:p14="http://schemas.microsoft.com/office/powerpoint/2010/main" val="1076083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70C2A4DF-0FBC-4F54-BC60-F835AA6C692B}" type="datetimeFigureOut">
              <a:rPr lang="nl-NL" smtClean="0"/>
              <a:t>17-1-2024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3353764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70C2A4DF-0FBC-4F54-BC60-F835AA6C692B}" type="datetimeFigureOut">
              <a:rPr lang="nl-NL" smtClean="0"/>
              <a:t>17-1-2024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1177595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70C2A4DF-0FBC-4F54-BC60-F835AA6C692B}" type="datetimeFigureOut">
              <a:rPr lang="nl-NL" smtClean="0"/>
              <a:t>17-1-2024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2184403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70C2A4DF-0FBC-4F54-BC60-F835AA6C692B}" type="datetimeFigureOut">
              <a:rPr lang="nl-NL" smtClean="0"/>
              <a:t>17-1-2024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278069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0C2A4DF-0FBC-4F54-BC60-F835AA6C692B}" type="datetimeFigureOut">
              <a:rPr lang="nl-NL" smtClean="0"/>
              <a:t>17-1-2024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3004170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70C2A4DF-0FBC-4F54-BC60-F835AA6C692B}" type="datetimeFigureOut">
              <a:rPr lang="nl-NL" smtClean="0"/>
              <a:t>17-1-2024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1891353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70C2A4DF-0FBC-4F54-BC60-F835AA6C692B}" type="datetimeFigureOut">
              <a:rPr lang="nl-NL" smtClean="0"/>
              <a:t>17-1-2024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2046293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3.pn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2A4DF-0FBC-4F54-BC60-F835AA6C692B}" type="datetimeFigureOut">
              <a:rPr lang="nl-NL" smtClean="0"/>
              <a:t>17-1-2024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643D5F-DB0C-43E2-A445-7F025C185C56}" type="slidenum">
              <a:rPr lang="nl-NL" smtClean="0"/>
              <a:t>‹nr.›</a:t>
            </a:fld>
            <a:endParaRPr lang="nl-NL"/>
          </a:p>
        </p:txBody>
      </p:sp>
    </p:spTree>
    <p:extLst>
      <p:ext uri="{BB962C8B-B14F-4D97-AF65-F5344CB8AC3E}">
        <p14:creationId xmlns:p14="http://schemas.microsoft.com/office/powerpoint/2010/main" val="1164331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
        <p:nvSpPr>
          <p:cNvPr id="2" name="Tijdelijke aanduiding voor titel 1"/>
          <p:cNvSpPr>
            <a:spLocks noGrp="1"/>
          </p:cNvSpPr>
          <p:nvPr>
            <p:ph type="title"/>
          </p:nvPr>
        </p:nvSpPr>
        <p:spPr>
          <a:xfrm>
            <a:off x="567000" y="576000"/>
            <a:ext cx="6777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1539000" y="1728000"/>
            <a:ext cx="5805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24744569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txStyles>
    <p:titleStyle>
      <a:lvl1pPr algn="l" defTabSz="685800" rtl="0" eaLnBrk="1" latinLnBrk="0" hangingPunct="1">
        <a:lnSpc>
          <a:spcPct val="90000"/>
        </a:lnSpc>
        <a:spcBef>
          <a:spcPct val="0"/>
        </a:spcBef>
        <a:buNone/>
        <a:defRPr sz="3300" b="1" kern="1200" baseline="0">
          <a:solidFill>
            <a:srgbClr val="1E201F"/>
          </a:solidFill>
          <a:latin typeface="Arial" panose="020B0604020202020204" pitchFamily="34" charset="0"/>
          <a:ea typeface="+mj-ea"/>
          <a:cs typeface="+mj-cs"/>
        </a:defRPr>
      </a:lvl1pPr>
    </p:titleStyle>
    <p:bodyStyle>
      <a:lvl1pPr marL="0" indent="-270000" algn="l" defTabSz="685800" rtl="0" eaLnBrk="1" latinLnBrk="0" hangingPunct="1">
        <a:lnSpc>
          <a:spcPct val="100000"/>
        </a:lnSpc>
        <a:spcBef>
          <a:spcPts val="0"/>
        </a:spcBef>
        <a:buFont typeface="Arial" panose="020B0604020202020204" pitchFamily="34" charset="0"/>
        <a:buChar char="•"/>
        <a:defRPr sz="1800" kern="1200" baseline="0">
          <a:solidFill>
            <a:srgbClr val="1E201F"/>
          </a:solidFill>
          <a:latin typeface="+mn-lt"/>
          <a:ea typeface="+mn-ea"/>
          <a:cs typeface="+mn-cs"/>
        </a:defRPr>
      </a:lvl1pPr>
      <a:lvl2pPr marL="0" indent="0" algn="l" defTabSz="685800" rtl="0" eaLnBrk="1" latinLnBrk="0" hangingPunct="1">
        <a:lnSpc>
          <a:spcPct val="100000"/>
        </a:lnSpc>
        <a:spcBef>
          <a:spcPts val="0"/>
        </a:spcBef>
        <a:buFontTx/>
        <a:buNone/>
        <a:defRPr sz="1800" kern="1200" baseline="0">
          <a:solidFill>
            <a:srgbClr val="1E201F"/>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1E201F"/>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3.xml"/><Relationship Id="rId1" Type="http://schemas.openxmlformats.org/officeDocument/2006/relationships/video" Target="https://www.youtube.com/embed/hJQ9jgjPNP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3.xml"/><Relationship Id="rId1" Type="http://schemas.openxmlformats.org/officeDocument/2006/relationships/video" Target="https://www.youtube.com/embed/Y3t9L4g6l7w"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48" y="476672"/>
            <a:ext cx="9067916" cy="602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ctrTitle"/>
          </p:nvPr>
        </p:nvSpPr>
        <p:spPr/>
        <p:txBody>
          <a:bodyPr/>
          <a:lstStyle/>
          <a:p>
            <a:r>
              <a:rPr lang="nl-NL" dirty="0"/>
              <a:t>Klimaat</a:t>
            </a:r>
          </a:p>
        </p:txBody>
      </p:sp>
      <p:sp>
        <p:nvSpPr>
          <p:cNvPr id="3" name="Ondertitel 2"/>
          <p:cNvSpPr>
            <a:spLocks noGrp="1"/>
          </p:cNvSpPr>
          <p:nvPr>
            <p:ph type="subTitle" idx="1"/>
          </p:nvPr>
        </p:nvSpPr>
        <p:spPr/>
        <p:txBody>
          <a:bodyPr/>
          <a:lstStyle/>
          <a:p>
            <a:r>
              <a:rPr lang="nl-NL" dirty="0"/>
              <a:t>Plantenfysiologie</a:t>
            </a:r>
          </a:p>
          <a:p>
            <a:r>
              <a:rPr lang="nl-NL" dirty="0"/>
              <a:t>Klas 2</a:t>
            </a:r>
          </a:p>
        </p:txBody>
      </p:sp>
      <p:sp>
        <p:nvSpPr>
          <p:cNvPr id="4" name="AutoShape 2" descr="Afbeeldingsresultaat voor temperatuu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4046402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55083" y="367522"/>
            <a:ext cx="6890340" cy="1015663"/>
          </a:xfrm>
          <a:prstGeom prst="rect">
            <a:avLst/>
          </a:prstGeom>
          <a:noFill/>
        </p:spPr>
        <p:txBody>
          <a:bodyPr wrap="square" rtlCol="0">
            <a:spAutoFit/>
          </a:bodyPr>
          <a:lstStyle/>
          <a:p>
            <a:r>
              <a:rPr lang="nl-NL" sz="3000" b="1" dirty="0"/>
              <a:t>Open de link: Kasklimaat les 1 ademhaling,  van </a:t>
            </a:r>
            <a:r>
              <a:rPr lang="nl-NL" sz="3000" b="1" dirty="0" err="1"/>
              <a:t>kassim</a:t>
            </a:r>
            <a:r>
              <a:rPr lang="nl-NL" sz="3000" b="1" dirty="0"/>
              <a:t> in jullie e-mail</a:t>
            </a:r>
          </a:p>
        </p:txBody>
      </p:sp>
      <p:sp>
        <p:nvSpPr>
          <p:cNvPr id="4" name="Tekstvak 3">
            <a:extLst>
              <a:ext uri="{FF2B5EF4-FFF2-40B4-BE49-F238E27FC236}">
                <a16:creationId xmlns:a16="http://schemas.microsoft.com/office/drawing/2014/main" id="{BE5E9AAC-8AFC-4CA9-B89F-13D11A0216BE}"/>
              </a:ext>
            </a:extLst>
          </p:cNvPr>
          <p:cNvSpPr txBox="1"/>
          <p:nvPr/>
        </p:nvSpPr>
        <p:spPr>
          <a:xfrm>
            <a:off x="922020" y="1484784"/>
            <a:ext cx="7826444" cy="830997"/>
          </a:xfrm>
          <a:prstGeom prst="rect">
            <a:avLst/>
          </a:prstGeom>
          <a:noFill/>
        </p:spPr>
        <p:txBody>
          <a:bodyPr wrap="square" rtlCol="0">
            <a:spAutoFit/>
          </a:bodyPr>
          <a:lstStyle/>
          <a:p>
            <a:r>
              <a:rPr lang="nl-NL" sz="2400" dirty="0"/>
              <a:t>Druk op update en kijk in de cirkel naar de  groeiademhaling en  onderhoudsademhaling</a:t>
            </a:r>
          </a:p>
        </p:txBody>
      </p:sp>
      <p:pic>
        <p:nvPicPr>
          <p:cNvPr id="6" name="Afbeelding 5">
            <a:extLst>
              <a:ext uri="{FF2B5EF4-FFF2-40B4-BE49-F238E27FC236}">
                <a16:creationId xmlns:a16="http://schemas.microsoft.com/office/drawing/2014/main" id="{CB9E06B0-8B40-71D2-7333-90FF07B3EEFB}"/>
              </a:ext>
            </a:extLst>
          </p:cNvPr>
          <p:cNvPicPr>
            <a:picLocks noChangeAspect="1"/>
          </p:cNvPicPr>
          <p:nvPr/>
        </p:nvPicPr>
        <p:blipFill>
          <a:blip r:embed="rId2"/>
          <a:stretch>
            <a:fillRect/>
          </a:stretch>
        </p:blipFill>
        <p:spPr>
          <a:xfrm>
            <a:off x="1145086" y="2899828"/>
            <a:ext cx="6444208" cy="3601683"/>
          </a:xfrm>
          <a:prstGeom prst="rect">
            <a:avLst/>
          </a:prstGeom>
        </p:spPr>
      </p:pic>
      <p:sp>
        <p:nvSpPr>
          <p:cNvPr id="7" name="Ovaal 6">
            <a:extLst>
              <a:ext uri="{FF2B5EF4-FFF2-40B4-BE49-F238E27FC236}">
                <a16:creationId xmlns:a16="http://schemas.microsoft.com/office/drawing/2014/main" id="{93F71933-ED2A-F366-5866-424CEC8245AC}"/>
              </a:ext>
            </a:extLst>
          </p:cNvPr>
          <p:cNvSpPr/>
          <p:nvPr/>
        </p:nvSpPr>
        <p:spPr>
          <a:xfrm>
            <a:off x="2843808" y="4581128"/>
            <a:ext cx="1008112" cy="108012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12705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53998"/>
          </a:xfrm>
          <a:prstGeom prst="rect">
            <a:avLst/>
          </a:prstGeom>
          <a:noFill/>
        </p:spPr>
        <p:txBody>
          <a:bodyPr wrap="square" rtlCol="0">
            <a:spAutoFit/>
          </a:bodyPr>
          <a:lstStyle/>
          <a:p>
            <a:r>
              <a:rPr lang="nl-NL" sz="3000" b="1" dirty="0"/>
              <a:t>Ademhaling in </a:t>
            </a:r>
            <a:r>
              <a:rPr lang="nl-NL" sz="3000" b="1" dirty="0" err="1"/>
              <a:t>kassim</a:t>
            </a:r>
            <a:endParaRPr lang="nl-NL" sz="3000" b="1" dirty="0"/>
          </a:p>
        </p:txBody>
      </p:sp>
      <p:sp>
        <p:nvSpPr>
          <p:cNvPr id="4" name="Tekstvak 3">
            <a:extLst>
              <a:ext uri="{FF2B5EF4-FFF2-40B4-BE49-F238E27FC236}">
                <a16:creationId xmlns:a16="http://schemas.microsoft.com/office/drawing/2014/main" id="{BE5E9AAC-8AFC-4CA9-B89F-13D11A0216BE}"/>
              </a:ext>
            </a:extLst>
          </p:cNvPr>
          <p:cNvSpPr txBox="1"/>
          <p:nvPr/>
        </p:nvSpPr>
        <p:spPr>
          <a:xfrm>
            <a:off x="683568" y="2389958"/>
            <a:ext cx="6602308" cy="4154984"/>
          </a:xfrm>
          <a:prstGeom prst="rect">
            <a:avLst/>
          </a:prstGeom>
          <a:noFill/>
        </p:spPr>
        <p:txBody>
          <a:bodyPr wrap="square" rtlCol="0">
            <a:spAutoFit/>
          </a:bodyPr>
          <a:lstStyle/>
          <a:p>
            <a:pPr marL="342900" indent="-342900">
              <a:buFont typeface="Arial" panose="020B0604020202020204" pitchFamily="34" charset="0"/>
              <a:buChar char="•"/>
            </a:pPr>
            <a:r>
              <a:rPr lang="nl-NL" sz="2400" dirty="0"/>
              <a:t>Je ziet hier een bruto fotosynthese van 4,9 g</a:t>
            </a:r>
          </a:p>
          <a:p>
            <a:pPr marL="342900" indent="-342900">
              <a:buFont typeface="Arial" panose="020B0604020202020204" pitchFamily="34" charset="0"/>
              <a:buChar char="•"/>
            </a:pPr>
            <a:r>
              <a:rPr lang="nl-NL" sz="2400" dirty="0"/>
              <a:t>De onderhoudsademhaling kost   0,16 g</a:t>
            </a:r>
          </a:p>
          <a:p>
            <a:pPr marL="342900" indent="-342900">
              <a:buFont typeface="Arial" panose="020B0604020202020204" pitchFamily="34" charset="0"/>
              <a:buChar char="•"/>
            </a:pPr>
            <a:r>
              <a:rPr lang="nl-NL" sz="2400" dirty="0"/>
              <a:t>De groeiademhaling kost 1,09 g</a:t>
            </a:r>
          </a:p>
          <a:p>
            <a:pPr marL="342900" indent="-342900">
              <a:buFont typeface="Arial" panose="020B0604020202020204" pitchFamily="34" charset="0"/>
              <a:buChar char="•"/>
            </a:pPr>
            <a:endParaRPr lang="nl-NL" sz="2400" dirty="0"/>
          </a:p>
          <a:p>
            <a:r>
              <a:rPr lang="nl-NL" sz="2400" dirty="0"/>
              <a:t>Als je de onderhoudsademhaling en de groeiademhaling nu van de bruto fotosynthese afhaalt zie je dat er nog 3,7 g overblijft.</a:t>
            </a:r>
          </a:p>
          <a:p>
            <a:endParaRPr lang="nl-NL" sz="2400" dirty="0"/>
          </a:p>
          <a:p>
            <a:r>
              <a:rPr lang="nl-NL" sz="2400" dirty="0"/>
              <a:t>Dit noemen we de netto fotosynthese, deze suikers zijn over om te groeien.</a:t>
            </a:r>
          </a:p>
          <a:p>
            <a:endParaRPr lang="nl-NL" sz="2400" dirty="0"/>
          </a:p>
        </p:txBody>
      </p:sp>
      <p:pic>
        <p:nvPicPr>
          <p:cNvPr id="5" name="Afbeelding 4">
            <a:extLst>
              <a:ext uri="{FF2B5EF4-FFF2-40B4-BE49-F238E27FC236}">
                <a16:creationId xmlns:a16="http://schemas.microsoft.com/office/drawing/2014/main" id="{FF820ECF-3153-7464-F7B8-0B86043837E3}"/>
              </a:ext>
            </a:extLst>
          </p:cNvPr>
          <p:cNvPicPr>
            <a:picLocks noChangeAspect="1"/>
          </p:cNvPicPr>
          <p:nvPr/>
        </p:nvPicPr>
        <p:blipFill>
          <a:blip r:embed="rId2"/>
          <a:stretch>
            <a:fillRect/>
          </a:stretch>
        </p:blipFill>
        <p:spPr>
          <a:xfrm>
            <a:off x="6668403" y="363585"/>
            <a:ext cx="2331091" cy="1968745"/>
          </a:xfrm>
          <a:prstGeom prst="rect">
            <a:avLst/>
          </a:prstGeom>
        </p:spPr>
      </p:pic>
    </p:spTree>
    <p:extLst>
      <p:ext uri="{BB962C8B-B14F-4D97-AF65-F5344CB8AC3E}">
        <p14:creationId xmlns:p14="http://schemas.microsoft.com/office/powerpoint/2010/main" val="2871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nodePh="1">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nodePh="1">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53998"/>
          </a:xfrm>
          <a:prstGeom prst="rect">
            <a:avLst/>
          </a:prstGeom>
          <a:noFill/>
        </p:spPr>
        <p:txBody>
          <a:bodyPr wrap="square" rtlCol="0">
            <a:spAutoFit/>
          </a:bodyPr>
          <a:lstStyle/>
          <a:p>
            <a:r>
              <a:rPr lang="nl-NL" sz="3000" b="1" dirty="0"/>
              <a:t>Onderhoudsademhaling</a:t>
            </a:r>
          </a:p>
        </p:txBody>
      </p:sp>
      <p:sp>
        <p:nvSpPr>
          <p:cNvPr id="4" name="Tekstvak 3">
            <a:extLst>
              <a:ext uri="{FF2B5EF4-FFF2-40B4-BE49-F238E27FC236}">
                <a16:creationId xmlns:a16="http://schemas.microsoft.com/office/drawing/2014/main" id="{BE5E9AAC-8AFC-4CA9-B89F-13D11A0216BE}"/>
              </a:ext>
            </a:extLst>
          </p:cNvPr>
          <p:cNvSpPr txBox="1"/>
          <p:nvPr/>
        </p:nvSpPr>
        <p:spPr>
          <a:xfrm>
            <a:off x="922020" y="2068831"/>
            <a:ext cx="6602308" cy="3416320"/>
          </a:xfrm>
          <a:prstGeom prst="rect">
            <a:avLst/>
          </a:prstGeom>
          <a:noFill/>
        </p:spPr>
        <p:txBody>
          <a:bodyPr wrap="square" rtlCol="0">
            <a:spAutoFit/>
          </a:bodyPr>
          <a:lstStyle/>
          <a:p>
            <a:r>
              <a:rPr lang="nl-NL" sz="2400" dirty="0"/>
              <a:t>Verander in Kassim </a:t>
            </a:r>
          </a:p>
          <a:p>
            <a:endParaRPr lang="nl-NL" sz="2400" dirty="0"/>
          </a:p>
          <a:p>
            <a:pPr marL="342900" indent="-342900">
              <a:buFont typeface="Arial" panose="020B0604020202020204" pitchFamily="34" charset="0"/>
              <a:buChar char="•"/>
            </a:pPr>
            <a:r>
              <a:rPr lang="nl-NL" sz="2400" dirty="0"/>
              <a:t>de globale zonnestraling naar 1000.</a:t>
            </a:r>
          </a:p>
          <a:p>
            <a:pPr marL="342900" indent="-342900">
              <a:buFont typeface="Arial" panose="020B0604020202020204" pitchFamily="34" charset="0"/>
              <a:buChar char="•"/>
            </a:pPr>
            <a:r>
              <a:rPr lang="nl-NL" sz="2400" dirty="0"/>
              <a:t>Setpoint verwarmen naar 30</a:t>
            </a:r>
          </a:p>
          <a:p>
            <a:pPr marL="342900" indent="-342900">
              <a:buFont typeface="Arial" panose="020B0604020202020204" pitchFamily="34" charset="0"/>
              <a:buChar char="•"/>
            </a:pPr>
            <a:r>
              <a:rPr lang="nl-NL" sz="2400" dirty="0"/>
              <a:t>Setpoint ventileren naar 31</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t>Druk op update </a:t>
            </a:r>
          </a:p>
          <a:p>
            <a:endParaRPr lang="nl-NL" sz="2400" dirty="0"/>
          </a:p>
        </p:txBody>
      </p:sp>
    </p:spTree>
    <p:extLst>
      <p:ext uri="{BB962C8B-B14F-4D97-AF65-F5344CB8AC3E}">
        <p14:creationId xmlns:p14="http://schemas.microsoft.com/office/powerpoint/2010/main" val="222273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nodePh="1">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nodePh="1">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1000"/>
                                        <p:tgtEl>
                                          <p:spTgt spid="4">
                                            <p:txEl>
                                              <p:pRg st="7" end="7"/>
                                            </p:txEl>
                                          </p:spTgt>
                                        </p:tgtEl>
                                      </p:cBhvr>
                                    </p:animEffect>
                                    <p:anim calcmode="lin" valueType="num">
                                      <p:cBhvr>
                                        <p:cTn id="2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53998"/>
          </a:xfrm>
          <a:prstGeom prst="rect">
            <a:avLst/>
          </a:prstGeom>
          <a:noFill/>
        </p:spPr>
        <p:txBody>
          <a:bodyPr wrap="square" rtlCol="0">
            <a:spAutoFit/>
          </a:bodyPr>
          <a:lstStyle/>
          <a:p>
            <a:r>
              <a:rPr lang="nl-NL" sz="3000" b="1" dirty="0"/>
              <a:t>Onderhoudsademhaling</a:t>
            </a:r>
          </a:p>
        </p:txBody>
      </p:sp>
      <p:sp>
        <p:nvSpPr>
          <p:cNvPr id="4" name="Tekstvak 3">
            <a:extLst>
              <a:ext uri="{FF2B5EF4-FFF2-40B4-BE49-F238E27FC236}">
                <a16:creationId xmlns:a16="http://schemas.microsoft.com/office/drawing/2014/main" id="{BE5E9AAC-8AFC-4CA9-B89F-13D11A0216BE}"/>
              </a:ext>
            </a:extLst>
          </p:cNvPr>
          <p:cNvSpPr txBox="1"/>
          <p:nvPr/>
        </p:nvSpPr>
        <p:spPr>
          <a:xfrm>
            <a:off x="683568" y="1745665"/>
            <a:ext cx="6602308" cy="461665"/>
          </a:xfrm>
          <a:prstGeom prst="rect">
            <a:avLst/>
          </a:prstGeom>
          <a:noFill/>
        </p:spPr>
        <p:txBody>
          <a:bodyPr wrap="square" rtlCol="0">
            <a:spAutoFit/>
          </a:bodyPr>
          <a:lstStyle/>
          <a:p>
            <a:r>
              <a:rPr lang="nl-NL" sz="2400" dirty="0"/>
              <a:t>Wat zie je veranderen bij de ademhaling?</a:t>
            </a:r>
          </a:p>
        </p:txBody>
      </p:sp>
      <p:pic>
        <p:nvPicPr>
          <p:cNvPr id="5" name="Afbeelding 4">
            <a:extLst>
              <a:ext uri="{FF2B5EF4-FFF2-40B4-BE49-F238E27FC236}">
                <a16:creationId xmlns:a16="http://schemas.microsoft.com/office/drawing/2014/main" id="{08EC96C9-DB93-EDB1-E095-F0A098CD3FF0}"/>
              </a:ext>
            </a:extLst>
          </p:cNvPr>
          <p:cNvPicPr>
            <a:picLocks noChangeAspect="1"/>
          </p:cNvPicPr>
          <p:nvPr/>
        </p:nvPicPr>
        <p:blipFill>
          <a:blip r:embed="rId2"/>
          <a:stretch>
            <a:fillRect/>
          </a:stretch>
        </p:blipFill>
        <p:spPr>
          <a:xfrm>
            <a:off x="755576" y="2591143"/>
            <a:ext cx="6602308" cy="3394986"/>
          </a:xfrm>
          <a:prstGeom prst="rect">
            <a:avLst/>
          </a:prstGeom>
        </p:spPr>
      </p:pic>
    </p:spTree>
    <p:extLst>
      <p:ext uri="{BB962C8B-B14F-4D97-AF65-F5344CB8AC3E}">
        <p14:creationId xmlns:p14="http://schemas.microsoft.com/office/powerpoint/2010/main" val="407307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53998"/>
          </a:xfrm>
          <a:prstGeom prst="rect">
            <a:avLst/>
          </a:prstGeom>
          <a:noFill/>
        </p:spPr>
        <p:txBody>
          <a:bodyPr wrap="square" rtlCol="0">
            <a:spAutoFit/>
          </a:bodyPr>
          <a:lstStyle/>
          <a:p>
            <a:r>
              <a:rPr lang="nl-NL" sz="3000" b="1" dirty="0"/>
              <a:t>Onderhoudsademhaling</a:t>
            </a:r>
          </a:p>
        </p:txBody>
      </p:sp>
      <p:sp>
        <p:nvSpPr>
          <p:cNvPr id="4" name="Tekstvak 3">
            <a:extLst>
              <a:ext uri="{FF2B5EF4-FFF2-40B4-BE49-F238E27FC236}">
                <a16:creationId xmlns:a16="http://schemas.microsoft.com/office/drawing/2014/main" id="{BE5E9AAC-8AFC-4CA9-B89F-13D11A0216BE}"/>
              </a:ext>
            </a:extLst>
          </p:cNvPr>
          <p:cNvSpPr txBox="1"/>
          <p:nvPr/>
        </p:nvSpPr>
        <p:spPr>
          <a:xfrm>
            <a:off x="922020" y="2068831"/>
            <a:ext cx="6602308" cy="461665"/>
          </a:xfrm>
          <a:prstGeom prst="rect">
            <a:avLst/>
          </a:prstGeom>
          <a:noFill/>
        </p:spPr>
        <p:txBody>
          <a:bodyPr wrap="square" rtlCol="0">
            <a:spAutoFit/>
          </a:bodyPr>
          <a:lstStyle/>
          <a:p>
            <a:r>
              <a:rPr lang="nl-NL" sz="2400" dirty="0"/>
              <a:t>Bij 20 C                                      bij 30 C</a:t>
            </a:r>
          </a:p>
        </p:txBody>
      </p:sp>
      <p:pic>
        <p:nvPicPr>
          <p:cNvPr id="2" name="Afbeelding 1">
            <a:extLst>
              <a:ext uri="{FF2B5EF4-FFF2-40B4-BE49-F238E27FC236}">
                <a16:creationId xmlns:a16="http://schemas.microsoft.com/office/drawing/2014/main" id="{B2C255B1-FCFC-AEBA-F722-0068E9CDC14A}"/>
              </a:ext>
            </a:extLst>
          </p:cNvPr>
          <p:cNvPicPr>
            <a:picLocks noChangeAspect="1"/>
          </p:cNvPicPr>
          <p:nvPr/>
        </p:nvPicPr>
        <p:blipFill>
          <a:blip r:embed="rId2"/>
          <a:stretch>
            <a:fillRect/>
          </a:stretch>
        </p:blipFill>
        <p:spPr>
          <a:xfrm>
            <a:off x="755576" y="2852936"/>
            <a:ext cx="2634407" cy="2673026"/>
          </a:xfrm>
          <a:prstGeom prst="rect">
            <a:avLst/>
          </a:prstGeom>
        </p:spPr>
      </p:pic>
      <p:pic>
        <p:nvPicPr>
          <p:cNvPr id="6" name="Afbeelding 5">
            <a:extLst>
              <a:ext uri="{FF2B5EF4-FFF2-40B4-BE49-F238E27FC236}">
                <a16:creationId xmlns:a16="http://schemas.microsoft.com/office/drawing/2014/main" id="{D8A5EFD5-65C7-E412-7E26-A3C4C9CC7686}"/>
              </a:ext>
            </a:extLst>
          </p:cNvPr>
          <p:cNvPicPr>
            <a:picLocks noChangeAspect="1"/>
          </p:cNvPicPr>
          <p:nvPr/>
        </p:nvPicPr>
        <p:blipFill>
          <a:blip r:embed="rId3"/>
          <a:stretch>
            <a:fillRect/>
          </a:stretch>
        </p:blipFill>
        <p:spPr>
          <a:xfrm>
            <a:off x="4067944" y="2859562"/>
            <a:ext cx="2858163" cy="2592288"/>
          </a:xfrm>
          <a:prstGeom prst="rect">
            <a:avLst/>
          </a:prstGeom>
        </p:spPr>
      </p:pic>
      <p:sp>
        <p:nvSpPr>
          <p:cNvPr id="7" name="Tekstvak 6">
            <a:extLst>
              <a:ext uri="{FF2B5EF4-FFF2-40B4-BE49-F238E27FC236}">
                <a16:creationId xmlns:a16="http://schemas.microsoft.com/office/drawing/2014/main" id="{12B46269-8096-C77A-8D79-89E1C7065FBA}"/>
              </a:ext>
            </a:extLst>
          </p:cNvPr>
          <p:cNvSpPr txBox="1"/>
          <p:nvPr/>
        </p:nvSpPr>
        <p:spPr>
          <a:xfrm>
            <a:off x="539552" y="5949280"/>
            <a:ext cx="7416824" cy="830997"/>
          </a:xfrm>
          <a:prstGeom prst="rect">
            <a:avLst/>
          </a:prstGeom>
          <a:noFill/>
        </p:spPr>
        <p:txBody>
          <a:bodyPr wrap="square" rtlCol="0">
            <a:spAutoFit/>
          </a:bodyPr>
          <a:lstStyle/>
          <a:p>
            <a:r>
              <a:rPr lang="nl-NL" sz="2400" dirty="0"/>
              <a:t>Conclusie: bij 10 C verhoging van de kastemperatuur verdubbelt bijna de onderhoudsademhaling</a:t>
            </a:r>
          </a:p>
        </p:txBody>
      </p:sp>
    </p:spTree>
    <p:extLst>
      <p:ext uri="{BB962C8B-B14F-4D97-AF65-F5344CB8AC3E}">
        <p14:creationId xmlns:p14="http://schemas.microsoft.com/office/powerpoint/2010/main" val="234515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47CDC-FD6E-4BA9-AC0C-E5C5F468B4C6}"/>
              </a:ext>
            </a:extLst>
          </p:cNvPr>
          <p:cNvSpPr>
            <a:spLocks noGrp="1"/>
          </p:cNvSpPr>
          <p:nvPr>
            <p:ph type="title"/>
          </p:nvPr>
        </p:nvSpPr>
        <p:spPr>
          <a:xfrm>
            <a:off x="323528" y="620688"/>
            <a:ext cx="6777000" cy="810000"/>
          </a:xfrm>
        </p:spPr>
        <p:txBody>
          <a:bodyPr>
            <a:normAutofit/>
          </a:bodyPr>
          <a:lstStyle/>
          <a:p>
            <a:r>
              <a:rPr lang="nl-NL" sz="3000" b="1" dirty="0"/>
              <a:t>Sturen op onderhoudsademhaling</a:t>
            </a:r>
          </a:p>
        </p:txBody>
      </p:sp>
      <p:sp>
        <p:nvSpPr>
          <p:cNvPr id="4" name="Tijdelijke aanduiding voor inhoud 3">
            <a:extLst>
              <a:ext uri="{FF2B5EF4-FFF2-40B4-BE49-F238E27FC236}">
                <a16:creationId xmlns:a16="http://schemas.microsoft.com/office/drawing/2014/main" id="{7143A190-C605-430D-A4F3-9CFEEE08BDD2}"/>
              </a:ext>
            </a:extLst>
          </p:cNvPr>
          <p:cNvSpPr>
            <a:spLocks noGrp="1"/>
          </p:cNvSpPr>
          <p:nvPr>
            <p:ph idx="1"/>
          </p:nvPr>
        </p:nvSpPr>
        <p:spPr>
          <a:xfrm>
            <a:off x="827584" y="1755201"/>
            <a:ext cx="7272808" cy="3263504"/>
          </a:xfrm>
        </p:spPr>
        <p:txBody>
          <a:bodyPr>
            <a:normAutofit/>
          </a:bodyPr>
          <a:lstStyle/>
          <a:p>
            <a:pPr marL="0" indent="0">
              <a:buNone/>
            </a:pPr>
            <a:r>
              <a:rPr lang="nl-NL" sz="2400" dirty="0"/>
              <a:t>Hieruit kan je concluderen dat je de onderhoudsademhaling kan sturen door de temperatuur aan te passen.</a:t>
            </a:r>
            <a:br>
              <a:rPr lang="nl-NL" sz="2400" dirty="0"/>
            </a:br>
            <a:br>
              <a:rPr lang="nl-NL" sz="2400" dirty="0"/>
            </a:br>
            <a:r>
              <a:rPr lang="nl-NL" sz="2400" dirty="0"/>
              <a:t>Over het algemeen zullen kwekers echter niet direct sturen op onderhoudsademhaling.</a:t>
            </a:r>
          </a:p>
          <a:p>
            <a:pPr indent="0">
              <a:buNone/>
            </a:pPr>
            <a:endParaRPr lang="nl-NL" sz="2400" dirty="0"/>
          </a:p>
          <a:p>
            <a:pPr indent="0">
              <a:buNone/>
            </a:pPr>
            <a:endParaRPr lang="nl-NL" dirty="0"/>
          </a:p>
        </p:txBody>
      </p:sp>
      <p:pic>
        <p:nvPicPr>
          <p:cNvPr id="5" name="Afbeelding 4">
            <a:extLst>
              <a:ext uri="{FF2B5EF4-FFF2-40B4-BE49-F238E27FC236}">
                <a16:creationId xmlns:a16="http://schemas.microsoft.com/office/drawing/2014/main" id="{143A4439-55AF-45FB-80A6-5239BA33F74D}"/>
              </a:ext>
            </a:extLst>
          </p:cNvPr>
          <p:cNvPicPr>
            <a:picLocks noChangeAspect="1"/>
          </p:cNvPicPr>
          <p:nvPr/>
        </p:nvPicPr>
        <p:blipFill>
          <a:blip r:embed="rId2"/>
          <a:stretch>
            <a:fillRect/>
          </a:stretch>
        </p:blipFill>
        <p:spPr>
          <a:xfrm>
            <a:off x="2843808" y="4700618"/>
            <a:ext cx="2829329" cy="1530677"/>
          </a:xfrm>
          <a:prstGeom prst="rect">
            <a:avLst/>
          </a:prstGeom>
        </p:spPr>
      </p:pic>
    </p:spTree>
    <p:extLst>
      <p:ext uri="{BB962C8B-B14F-4D97-AF65-F5344CB8AC3E}">
        <p14:creationId xmlns:p14="http://schemas.microsoft.com/office/powerpoint/2010/main" val="2724186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53998"/>
          </a:xfrm>
          <a:prstGeom prst="rect">
            <a:avLst/>
          </a:prstGeom>
          <a:noFill/>
        </p:spPr>
        <p:txBody>
          <a:bodyPr wrap="square" rtlCol="0">
            <a:spAutoFit/>
          </a:bodyPr>
          <a:lstStyle/>
          <a:p>
            <a:r>
              <a:rPr lang="nl-NL" sz="3000" b="1" dirty="0"/>
              <a:t>Groei ademhaling</a:t>
            </a:r>
          </a:p>
        </p:txBody>
      </p:sp>
      <p:sp>
        <p:nvSpPr>
          <p:cNvPr id="4" name="Tekstvak 3">
            <a:extLst>
              <a:ext uri="{FF2B5EF4-FFF2-40B4-BE49-F238E27FC236}">
                <a16:creationId xmlns:a16="http://schemas.microsoft.com/office/drawing/2014/main" id="{BE5E9AAC-8AFC-4CA9-B89F-13D11A0216BE}"/>
              </a:ext>
            </a:extLst>
          </p:cNvPr>
          <p:cNvSpPr txBox="1"/>
          <p:nvPr/>
        </p:nvSpPr>
        <p:spPr>
          <a:xfrm>
            <a:off x="922020" y="2068831"/>
            <a:ext cx="6602308" cy="3046988"/>
          </a:xfrm>
          <a:prstGeom prst="rect">
            <a:avLst/>
          </a:prstGeom>
          <a:noFill/>
        </p:spPr>
        <p:txBody>
          <a:bodyPr wrap="square" rtlCol="0">
            <a:spAutoFit/>
          </a:bodyPr>
          <a:lstStyle/>
          <a:p>
            <a:r>
              <a:rPr lang="nl-NL" sz="2400" dirty="0"/>
              <a:t>De plant gebruikt ook suikers om te groeien (groeiademhaling). Dit is dezelfde reactie als bij de fotosynthese, maar nu andersom. </a:t>
            </a:r>
          </a:p>
          <a:p>
            <a:endParaRPr lang="nl-NL" sz="2400" dirty="0"/>
          </a:p>
          <a:p>
            <a:r>
              <a:rPr lang="nl-NL" sz="2400" dirty="0"/>
              <a:t>Overdag merk je gewoonlijk niet dat de plant ook ademhaalt omdat de fotosynthese groter is dan de ademhaling. </a:t>
            </a:r>
          </a:p>
          <a:p>
            <a:endParaRPr lang="nl-NL" sz="2400" dirty="0"/>
          </a:p>
        </p:txBody>
      </p:sp>
      <p:pic>
        <p:nvPicPr>
          <p:cNvPr id="2" name="Afbeelding 1">
            <a:extLst>
              <a:ext uri="{FF2B5EF4-FFF2-40B4-BE49-F238E27FC236}">
                <a16:creationId xmlns:a16="http://schemas.microsoft.com/office/drawing/2014/main" id="{C02D60F0-1503-4EE2-8FD8-F45E79F9915F}"/>
              </a:ext>
            </a:extLst>
          </p:cNvPr>
          <p:cNvPicPr>
            <a:picLocks noChangeAspect="1"/>
          </p:cNvPicPr>
          <p:nvPr/>
        </p:nvPicPr>
        <p:blipFill>
          <a:blip r:embed="rId2"/>
          <a:stretch>
            <a:fillRect/>
          </a:stretch>
        </p:blipFill>
        <p:spPr>
          <a:xfrm>
            <a:off x="3826843" y="4653136"/>
            <a:ext cx="4836480" cy="1925594"/>
          </a:xfrm>
          <a:prstGeom prst="rect">
            <a:avLst/>
          </a:prstGeom>
        </p:spPr>
      </p:pic>
    </p:spTree>
    <p:extLst>
      <p:ext uri="{BB962C8B-B14F-4D97-AF65-F5344CB8AC3E}">
        <p14:creationId xmlns:p14="http://schemas.microsoft.com/office/powerpoint/2010/main" val="349952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47CDC-FD6E-4BA9-AC0C-E5C5F468B4C6}"/>
              </a:ext>
            </a:extLst>
          </p:cNvPr>
          <p:cNvSpPr>
            <a:spLocks noGrp="1"/>
          </p:cNvSpPr>
          <p:nvPr>
            <p:ph type="title"/>
          </p:nvPr>
        </p:nvSpPr>
        <p:spPr/>
        <p:txBody>
          <a:bodyPr/>
          <a:lstStyle/>
          <a:p>
            <a:r>
              <a:rPr lang="nl-NL" dirty="0"/>
              <a:t>Ademhaling</a:t>
            </a:r>
          </a:p>
        </p:txBody>
      </p:sp>
      <p:sp>
        <p:nvSpPr>
          <p:cNvPr id="4" name="Tijdelijke aanduiding voor inhoud 3">
            <a:extLst>
              <a:ext uri="{FF2B5EF4-FFF2-40B4-BE49-F238E27FC236}">
                <a16:creationId xmlns:a16="http://schemas.microsoft.com/office/drawing/2014/main" id="{7143A190-C605-430D-A4F3-9CFEEE08BDD2}"/>
              </a:ext>
            </a:extLst>
          </p:cNvPr>
          <p:cNvSpPr>
            <a:spLocks noGrp="1"/>
          </p:cNvSpPr>
          <p:nvPr>
            <p:ph idx="1"/>
          </p:nvPr>
        </p:nvSpPr>
        <p:spPr>
          <a:xfrm>
            <a:off x="656856" y="1656000"/>
            <a:ext cx="6597288" cy="3985570"/>
          </a:xfrm>
        </p:spPr>
        <p:txBody>
          <a:bodyPr>
            <a:normAutofit/>
          </a:bodyPr>
          <a:lstStyle/>
          <a:p>
            <a:pPr indent="0">
              <a:buNone/>
            </a:pPr>
            <a:r>
              <a:rPr lang="nl-NL" sz="2400" dirty="0">
                <a:solidFill>
                  <a:schemeClr val="tx1"/>
                </a:solidFill>
              </a:rPr>
              <a:t>Terwijl het verstandig kan zijn om de onderhoudsademhaling af te remmen (door de temperatuur aan te passen aan de hoeveelheid licht)</a:t>
            </a:r>
          </a:p>
          <a:p>
            <a:pPr indent="0">
              <a:buNone/>
            </a:pPr>
            <a:r>
              <a:rPr lang="nl-NL" sz="2400" dirty="0">
                <a:solidFill>
                  <a:schemeClr val="tx1"/>
                </a:solidFill>
              </a:rPr>
              <a:t>Kan je van groei ademhaling in principe bijna niet genoeg hebben.</a:t>
            </a:r>
          </a:p>
          <a:p>
            <a:pPr indent="0">
              <a:buNone/>
            </a:pPr>
            <a:endParaRPr lang="nl-NL" sz="2400" dirty="0">
              <a:solidFill>
                <a:schemeClr val="tx1"/>
              </a:solidFill>
            </a:endParaRPr>
          </a:p>
          <a:p>
            <a:pPr indent="0">
              <a:buNone/>
            </a:pPr>
            <a:r>
              <a:rPr lang="nl-NL" sz="2400" dirty="0">
                <a:solidFill>
                  <a:schemeClr val="tx1"/>
                </a:solidFill>
              </a:rPr>
              <a:t>Dat is immers de ademhaling die nodig is om groei (dus productie) te bereiken.</a:t>
            </a:r>
          </a:p>
        </p:txBody>
      </p:sp>
      <p:pic>
        <p:nvPicPr>
          <p:cNvPr id="3" name="Afbeelding 2">
            <a:extLst>
              <a:ext uri="{FF2B5EF4-FFF2-40B4-BE49-F238E27FC236}">
                <a16:creationId xmlns:a16="http://schemas.microsoft.com/office/drawing/2014/main" id="{B8C70405-0761-4FAB-84D3-DCBB87DD1B8F}"/>
              </a:ext>
            </a:extLst>
          </p:cNvPr>
          <p:cNvPicPr>
            <a:picLocks noChangeAspect="1"/>
          </p:cNvPicPr>
          <p:nvPr/>
        </p:nvPicPr>
        <p:blipFill>
          <a:blip r:embed="rId2"/>
          <a:stretch>
            <a:fillRect/>
          </a:stretch>
        </p:blipFill>
        <p:spPr>
          <a:xfrm>
            <a:off x="6323203" y="4536746"/>
            <a:ext cx="2624903" cy="1312452"/>
          </a:xfrm>
          <a:prstGeom prst="rect">
            <a:avLst/>
          </a:prstGeom>
        </p:spPr>
      </p:pic>
    </p:spTree>
    <p:extLst>
      <p:ext uri="{BB962C8B-B14F-4D97-AF65-F5344CB8AC3E}">
        <p14:creationId xmlns:p14="http://schemas.microsoft.com/office/powerpoint/2010/main" val="398577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53998"/>
          </a:xfrm>
          <a:prstGeom prst="rect">
            <a:avLst/>
          </a:prstGeom>
          <a:noFill/>
        </p:spPr>
        <p:txBody>
          <a:bodyPr wrap="square" rtlCol="0">
            <a:spAutoFit/>
          </a:bodyPr>
          <a:lstStyle/>
          <a:p>
            <a:r>
              <a:rPr lang="nl-NL" sz="3000" b="1" dirty="0"/>
              <a:t>Groei en bloeifactoren</a:t>
            </a:r>
          </a:p>
        </p:txBody>
      </p:sp>
      <p:sp>
        <p:nvSpPr>
          <p:cNvPr id="4" name="Tekstvak 3">
            <a:extLst>
              <a:ext uri="{FF2B5EF4-FFF2-40B4-BE49-F238E27FC236}">
                <a16:creationId xmlns:a16="http://schemas.microsoft.com/office/drawing/2014/main" id="{BE5E9AAC-8AFC-4CA9-B89F-13D11A0216BE}"/>
              </a:ext>
            </a:extLst>
          </p:cNvPr>
          <p:cNvSpPr txBox="1"/>
          <p:nvPr/>
        </p:nvSpPr>
        <p:spPr>
          <a:xfrm>
            <a:off x="755576" y="1772816"/>
            <a:ext cx="7560840" cy="4690515"/>
          </a:xfrm>
          <a:prstGeom prst="rect">
            <a:avLst/>
          </a:prstGeom>
          <a:noFill/>
        </p:spPr>
        <p:txBody>
          <a:bodyPr wrap="square" rtlCol="0">
            <a:spAutoFit/>
          </a:bodyPr>
          <a:lstStyle/>
          <a:p>
            <a:pPr marL="342900" lvl="0" indent="-342900">
              <a:spcBef>
                <a:spcPct val="20000"/>
              </a:spcBef>
              <a:buFont typeface="Arial" pitchFamily="34" charset="0"/>
              <a:buChar char="•"/>
            </a:pPr>
            <a:r>
              <a:rPr lang="nl-NL" sz="2400" dirty="0">
                <a:solidFill>
                  <a:prstClr val="black"/>
                </a:solidFill>
              </a:rPr>
              <a:t>Als je gewassen teelt wil je dat deze mooi groeien en bloeien. Dit kan best een uitdaging zijn. Er zijn namelijk 7 factoren die de groei en bloei van je gewas beïnvloeden:</a:t>
            </a:r>
            <a:br>
              <a:rPr lang="nl-NL" sz="2400" dirty="0">
                <a:solidFill>
                  <a:prstClr val="black"/>
                </a:solidFill>
              </a:rPr>
            </a:br>
            <a:r>
              <a:rPr lang="nl-NL" sz="2400" dirty="0">
                <a:solidFill>
                  <a:prstClr val="black"/>
                </a:solidFill>
              </a:rPr>
              <a:t> </a:t>
            </a:r>
          </a:p>
          <a:p>
            <a:pPr marL="342900" lvl="0" indent="-342900">
              <a:spcBef>
                <a:spcPct val="20000"/>
              </a:spcBef>
              <a:buFont typeface="Arial" pitchFamily="34" charset="0"/>
              <a:buChar char="•"/>
            </a:pPr>
            <a:r>
              <a:rPr lang="nl-NL" sz="2400" dirty="0">
                <a:solidFill>
                  <a:prstClr val="black"/>
                </a:solidFill>
              </a:rPr>
              <a:t>Voeding </a:t>
            </a:r>
          </a:p>
          <a:p>
            <a:pPr marL="342900" lvl="0" indent="-342900">
              <a:spcBef>
                <a:spcPct val="20000"/>
              </a:spcBef>
              <a:buFont typeface="Arial" pitchFamily="34" charset="0"/>
              <a:buChar char="•"/>
            </a:pPr>
            <a:r>
              <a:rPr lang="nl-NL" sz="2400" dirty="0">
                <a:solidFill>
                  <a:prstClr val="black"/>
                </a:solidFill>
              </a:rPr>
              <a:t>Watervoorziening </a:t>
            </a:r>
          </a:p>
          <a:p>
            <a:pPr marL="342900" lvl="0" indent="-342900">
              <a:spcBef>
                <a:spcPct val="20000"/>
              </a:spcBef>
              <a:buFont typeface="Arial" pitchFamily="34" charset="0"/>
              <a:buChar char="•"/>
            </a:pPr>
            <a:r>
              <a:rPr lang="nl-NL" sz="2400" dirty="0">
                <a:solidFill>
                  <a:prstClr val="black"/>
                </a:solidFill>
              </a:rPr>
              <a:t>Lichtintensiteit</a:t>
            </a:r>
          </a:p>
          <a:p>
            <a:pPr marL="342900" lvl="0" indent="-342900">
              <a:spcBef>
                <a:spcPct val="20000"/>
              </a:spcBef>
              <a:buFont typeface="Arial" pitchFamily="34" charset="0"/>
              <a:buChar char="•"/>
            </a:pPr>
            <a:r>
              <a:rPr lang="nl-NL" sz="2400" dirty="0">
                <a:solidFill>
                  <a:prstClr val="black"/>
                </a:solidFill>
              </a:rPr>
              <a:t>Zuurstof </a:t>
            </a:r>
          </a:p>
          <a:p>
            <a:pPr marL="342900" lvl="0" indent="-342900">
              <a:spcBef>
                <a:spcPct val="20000"/>
              </a:spcBef>
              <a:buFont typeface="Arial" pitchFamily="34" charset="0"/>
              <a:buChar char="•"/>
            </a:pPr>
            <a:r>
              <a:rPr lang="nl-NL" sz="2400" dirty="0">
                <a:solidFill>
                  <a:prstClr val="black"/>
                </a:solidFill>
              </a:rPr>
              <a:t>CO2</a:t>
            </a:r>
          </a:p>
          <a:p>
            <a:pPr marL="342900" lvl="0" indent="-342900">
              <a:spcBef>
                <a:spcPct val="20000"/>
              </a:spcBef>
              <a:buFont typeface="Arial" pitchFamily="34" charset="0"/>
              <a:buChar char="•"/>
            </a:pPr>
            <a:r>
              <a:rPr lang="nl-NL" sz="2400" dirty="0">
                <a:solidFill>
                  <a:prstClr val="black"/>
                </a:solidFill>
              </a:rPr>
              <a:t>Temperatuur</a:t>
            </a:r>
          </a:p>
          <a:p>
            <a:pPr marL="342900" lvl="0" indent="-342900">
              <a:spcBef>
                <a:spcPct val="20000"/>
              </a:spcBef>
              <a:buFont typeface="Arial" pitchFamily="34" charset="0"/>
              <a:buChar char="•"/>
            </a:pPr>
            <a:r>
              <a:rPr lang="nl-NL" sz="2400" dirty="0">
                <a:solidFill>
                  <a:prstClr val="black"/>
                </a:solidFill>
              </a:rPr>
              <a:t>luchtvochtigheid.</a:t>
            </a:r>
            <a:r>
              <a:rPr lang="nl-NL" sz="2500" dirty="0">
                <a:solidFill>
                  <a:prstClr val="black"/>
                </a:solidFill>
              </a:rPr>
              <a:t> </a:t>
            </a:r>
          </a:p>
        </p:txBody>
      </p:sp>
      <p:pic>
        <p:nvPicPr>
          <p:cNvPr id="2" name="Afbeelding 1">
            <a:extLst>
              <a:ext uri="{FF2B5EF4-FFF2-40B4-BE49-F238E27FC236}">
                <a16:creationId xmlns:a16="http://schemas.microsoft.com/office/drawing/2014/main" id="{E0C25860-548E-47CA-ABC7-5311BABBBE89}"/>
              </a:ext>
            </a:extLst>
          </p:cNvPr>
          <p:cNvPicPr>
            <a:picLocks noChangeAspect="1"/>
          </p:cNvPicPr>
          <p:nvPr/>
        </p:nvPicPr>
        <p:blipFill>
          <a:blip r:embed="rId2"/>
          <a:stretch>
            <a:fillRect/>
          </a:stretch>
        </p:blipFill>
        <p:spPr>
          <a:xfrm>
            <a:off x="4427984" y="4365104"/>
            <a:ext cx="4145380" cy="1571600"/>
          </a:xfrm>
          <a:prstGeom prst="rect">
            <a:avLst/>
          </a:prstGeom>
        </p:spPr>
      </p:pic>
    </p:spTree>
    <p:extLst>
      <p:ext uri="{BB962C8B-B14F-4D97-AF65-F5344CB8AC3E}">
        <p14:creationId xmlns:p14="http://schemas.microsoft.com/office/powerpoint/2010/main" val="267372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nodePh="1">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nodePh="1">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nodePh="1">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nodePh="1">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nodePh="1">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nodePh="1">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1000"/>
                                        <p:tgtEl>
                                          <p:spTgt spid="2"/>
                                        </p:tgtEl>
                                      </p:cBhvr>
                                    </p:animEffect>
                                    <p:anim calcmode="lin" valueType="num">
                                      <p:cBhvr>
                                        <p:cTn id="64" dur="1000" fill="hold"/>
                                        <p:tgtEl>
                                          <p:spTgt spid="2"/>
                                        </p:tgtEl>
                                        <p:attrNameLst>
                                          <p:attrName>ppt_x</p:attrName>
                                        </p:attrNameLst>
                                      </p:cBhvr>
                                      <p:tavLst>
                                        <p:tav tm="0">
                                          <p:val>
                                            <p:strVal val="#ppt_x"/>
                                          </p:val>
                                        </p:tav>
                                        <p:tav tm="100000">
                                          <p:val>
                                            <p:strVal val="#ppt_x"/>
                                          </p:val>
                                        </p:tav>
                                      </p:tavLst>
                                    </p:anim>
                                    <p:anim calcmode="lin" valueType="num">
                                      <p:cBhvr>
                                        <p:cTn id="6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53998"/>
          </a:xfrm>
          <a:prstGeom prst="rect">
            <a:avLst/>
          </a:prstGeom>
          <a:noFill/>
        </p:spPr>
        <p:txBody>
          <a:bodyPr wrap="square" rtlCol="0">
            <a:spAutoFit/>
          </a:bodyPr>
          <a:lstStyle/>
          <a:p>
            <a:r>
              <a:rPr lang="nl-NL" sz="3000" b="1" dirty="0"/>
              <a:t>Watervoorzienin</a:t>
            </a:r>
            <a:r>
              <a:rPr lang="nl-NL" sz="3000" dirty="0"/>
              <a:t>g</a:t>
            </a:r>
            <a:endParaRPr lang="nl-NL" sz="3000" b="1" dirty="0"/>
          </a:p>
        </p:txBody>
      </p:sp>
      <p:sp>
        <p:nvSpPr>
          <p:cNvPr id="4" name="Tekstvak 3">
            <a:extLst>
              <a:ext uri="{FF2B5EF4-FFF2-40B4-BE49-F238E27FC236}">
                <a16:creationId xmlns:a16="http://schemas.microsoft.com/office/drawing/2014/main" id="{BE5E9AAC-8AFC-4CA9-B89F-13D11A0216BE}"/>
              </a:ext>
            </a:extLst>
          </p:cNvPr>
          <p:cNvSpPr txBox="1"/>
          <p:nvPr/>
        </p:nvSpPr>
        <p:spPr>
          <a:xfrm>
            <a:off x="922020" y="2068831"/>
            <a:ext cx="6602308" cy="4154984"/>
          </a:xfrm>
          <a:prstGeom prst="rect">
            <a:avLst/>
          </a:prstGeom>
          <a:noFill/>
        </p:spPr>
        <p:txBody>
          <a:bodyPr wrap="square" rtlCol="0">
            <a:spAutoFit/>
          </a:bodyPr>
          <a:lstStyle/>
          <a:p>
            <a:r>
              <a:rPr lang="nl-NL" sz="2400" dirty="0"/>
              <a:t>Maximale groei is alleen mogelijk als de wateropname goed gaat. </a:t>
            </a:r>
          </a:p>
          <a:p>
            <a:endParaRPr lang="nl-NL" sz="2400" dirty="0"/>
          </a:p>
          <a:p>
            <a:r>
              <a:rPr lang="nl-NL" sz="2400" dirty="0"/>
              <a:t>Een probleem met de watervoorziening kun je herkennen aan een hangende kop of blad wat niet op spanning staat en slap gaat hangen.</a:t>
            </a:r>
          </a:p>
          <a:p>
            <a:endParaRPr lang="nl-NL" sz="2400" dirty="0"/>
          </a:p>
          <a:p>
            <a:r>
              <a:rPr lang="nl-NL" sz="2400" dirty="0"/>
              <a:t>Ook wortelproblemen of een klimaatkwestie kunnen een oorzaak zijn dat de waterhuishouding niet op peil is </a:t>
            </a:r>
          </a:p>
          <a:p>
            <a:endParaRPr lang="nl-NL" sz="2400" dirty="0"/>
          </a:p>
        </p:txBody>
      </p:sp>
      <p:pic>
        <p:nvPicPr>
          <p:cNvPr id="2" name="Afbeelding 1">
            <a:extLst>
              <a:ext uri="{FF2B5EF4-FFF2-40B4-BE49-F238E27FC236}">
                <a16:creationId xmlns:a16="http://schemas.microsoft.com/office/drawing/2014/main" id="{A47AF359-E003-43D9-83CF-C306352C3E13}"/>
              </a:ext>
            </a:extLst>
          </p:cNvPr>
          <p:cNvPicPr>
            <a:picLocks noChangeAspect="1"/>
          </p:cNvPicPr>
          <p:nvPr/>
        </p:nvPicPr>
        <p:blipFill>
          <a:blip r:embed="rId2"/>
          <a:stretch>
            <a:fillRect/>
          </a:stretch>
        </p:blipFill>
        <p:spPr>
          <a:xfrm>
            <a:off x="6948264" y="188640"/>
            <a:ext cx="1743075" cy="2619375"/>
          </a:xfrm>
          <a:prstGeom prst="rect">
            <a:avLst/>
          </a:prstGeom>
        </p:spPr>
      </p:pic>
    </p:spTree>
    <p:extLst>
      <p:ext uri="{BB962C8B-B14F-4D97-AF65-F5344CB8AC3E}">
        <p14:creationId xmlns:p14="http://schemas.microsoft.com/office/powerpoint/2010/main" val="117346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53998"/>
          </a:xfrm>
          <a:prstGeom prst="rect">
            <a:avLst/>
          </a:prstGeom>
          <a:noFill/>
        </p:spPr>
        <p:txBody>
          <a:bodyPr wrap="square" rtlCol="0">
            <a:spAutoFit/>
          </a:bodyPr>
          <a:lstStyle/>
          <a:p>
            <a:r>
              <a:rPr lang="nl-NL" sz="3000" b="1" dirty="0"/>
              <a:t>Voeding</a:t>
            </a:r>
          </a:p>
        </p:txBody>
      </p:sp>
      <p:sp>
        <p:nvSpPr>
          <p:cNvPr id="4" name="Tekstvak 3">
            <a:extLst>
              <a:ext uri="{FF2B5EF4-FFF2-40B4-BE49-F238E27FC236}">
                <a16:creationId xmlns:a16="http://schemas.microsoft.com/office/drawing/2014/main" id="{BE5E9AAC-8AFC-4CA9-B89F-13D11A0216BE}"/>
              </a:ext>
            </a:extLst>
          </p:cNvPr>
          <p:cNvSpPr txBox="1"/>
          <p:nvPr/>
        </p:nvSpPr>
        <p:spPr>
          <a:xfrm>
            <a:off x="922020" y="2068831"/>
            <a:ext cx="6602308" cy="4154984"/>
          </a:xfrm>
          <a:prstGeom prst="rect">
            <a:avLst/>
          </a:prstGeom>
          <a:noFill/>
        </p:spPr>
        <p:txBody>
          <a:bodyPr wrap="square" rtlCol="0">
            <a:spAutoFit/>
          </a:bodyPr>
          <a:lstStyle/>
          <a:p>
            <a:r>
              <a:rPr lang="nl-NL" sz="2400" dirty="0"/>
              <a:t>Bemesting kan de groei met ongeveer 6 procent beïnvloeden. </a:t>
            </a:r>
          </a:p>
          <a:p>
            <a:endParaRPr lang="nl-NL" sz="2400" dirty="0"/>
          </a:p>
          <a:p>
            <a:r>
              <a:rPr lang="nl-NL" sz="2400" dirty="0"/>
              <a:t>Geef je gewas dus niet meer bemesting dan noodzakelijk is, anders kan dit de groei beperken</a:t>
            </a:r>
          </a:p>
          <a:p>
            <a:endParaRPr lang="nl-NL" sz="2400" dirty="0"/>
          </a:p>
          <a:p>
            <a:r>
              <a:rPr lang="nl-NL" sz="2400" dirty="0"/>
              <a:t>Te weinig voeding kan de groei ook beperken.</a:t>
            </a:r>
          </a:p>
          <a:p>
            <a:endParaRPr lang="nl-NL" sz="2400" dirty="0"/>
          </a:p>
          <a:p>
            <a:r>
              <a:rPr lang="nl-NL" sz="2400" dirty="0"/>
              <a:t>Het is dus belangrijk om de juiste voeding aan te bieden in het juiste stadia van de groei van de plant.</a:t>
            </a:r>
          </a:p>
        </p:txBody>
      </p:sp>
      <p:pic>
        <p:nvPicPr>
          <p:cNvPr id="2" name="Afbeelding 1">
            <a:extLst>
              <a:ext uri="{FF2B5EF4-FFF2-40B4-BE49-F238E27FC236}">
                <a16:creationId xmlns:a16="http://schemas.microsoft.com/office/drawing/2014/main" id="{5B5834B5-106E-493A-9295-85256B1B09AD}"/>
              </a:ext>
            </a:extLst>
          </p:cNvPr>
          <p:cNvPicPr>
            <a:picLocks noChangeAspect="1"/>
          </p:cNvPicPr>
          <p:nvPr/>
        </p:nvPicPr>
        <p:blipFill>
          <a:blip r:embed="rId2"/>
          <a:stretch>
            <a:fillRect/>
          </a:stretch>
        </p:blipFill>
        <p:spPr>
          <a:xfrm>
            <a:off x="6146824" y="117615"/>
            <a:ext cx="2755007" cy="1612155"/>
          </a:xfrm>
          <a:prstGeom prst="rect">
            <a:avLst/>
          </a:prstGeom>
        </p:spPr>
      </p:pic>
    </p:spTree>
    <p:extLst>
      <p:ext uri="{BB962C8B-B14F-4D97-AF65-F5344CB8AC3E}">
        <p14:creationId xmlns:p14="http://schemas.microsoft.com/office/powerpoint/2010/main" val="4009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nodePh="1">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1000"/>
                                        <p:tgtEl>
                                          <p:spTgt spid="4">
                                            <p:txEl>
                                              <p:pRg st="6" end="6"/>
                                            </p:txEl>
                                          </p:spTgt>
                                        </p:tgtEl>
                                      </p:cBhvr>
                                    </p:animEffect>
                                    <p:anim calcmode="lin" valueType="num">
                                      <p:cBhvr>
                                        <p:cTn id="2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84775"/>
          </a:xfrm>
          <a:prstGeom prst="rect">
            <a:avLst/>
          </a:prstGeom>
          <a:noFill/>
        </p:spPr>
        <p:txBody>
          <a:bodyPr wrap="square" rtlCol="0">
            <a:spAutoFit/>
          </a:bodyPr>
          <a:lstStyle/>
          <a:p>
            <a:r>
              <a:rPr lang="nl-NL" sz="3200" b="1" dirty="0"/>
              <a:t>Lichtintensiteit</a:t>
            </a:r>
            <a:endParaRPr lang="nl-NL" sz="3000" b="1" dirty="0"/>
          </a:p>
        </p:txBody>
      </p:sp>
      <p:sp>
        <p:nvSpPr>
          <p:cNvPr id="4" name="Tekstvak 3">
            <a:extLst>
              <a:ext uri="{FF2B5EF4-FFF2-40B4-BE49-F238E27FC236}">
                <a16:creationId xmlns:a16="http://schemas.microsoft.com/office/drawing/2014/main" id="{BE5E9AAC-8AFC-4CA9-B89F-13D11A0216BE}"/>
              </a:ext>
            </a:extLst>
          </p:cNvPr>
          <p:cNvSpPr txBox="1"/>
          <p:nvPr/>
        </p:nvSpPr>
        <p:spPr>
          <a:xfrm>
            <a:off x="922020" y="2068831"/>
            <a:ext cx="6263640" cy="2308324"/>
          </a:xfrm>
          <a:prstGeom prst="rect">
            <a:avLst/>
          </a:prstGeom>
          <a:noFill/>
        </p:spPr>
        <p:txBody>
          <a:bodyPr wrap="square" rtlCol="0">
            <a:spAutoFit/>
          </a:bodyPr>
          <a:lstStyle/>
          <a:p>
            <a:r>
              <a:rPr lang="nl-NL" sz="2400" dirty="0"/>
              <a:t>Planten groeien door verbranding van suikers. Een plant heeft dus genoeg licht nodig om door fotosynthese deze suikers te kunnen maken.</a:t>
            </a:r>
          </a:p>
          <a:p>
            <a:endParaRPr lang="nl-NL" sz="2400" dirty="0"/>
          </a:p>
          <a:p>
            <a:r>
              <a:rPr lang="nl-NL" sz="2400" dirty="0"/>
              <a:t>Door assimilatie lampen te gebruiken kunnen we de fotosynthese verhogen </a:t>
            </a:r>
          </a:p>
        </p:txBody>
      </p:sp>
      <p:pic>
        <p:nvPicPr>
          <p:cNvPr id="2" name="Afbeelding 1">
            <a:extLst>
              <a:ext uri="{FF2B5EF4-FFF2-40B4-BE49-F238E27FC236}">
                <a16:creationId xmlns:a16="http://schemas.microsoft.com/office/drawing/2014/main" id="{556CFC99-EF8C-4B9B-A397-0942A8605988}"/>
              </a:ext>
            </a:extLst>
          </p:cNvPr>
          <p:cNvPicPr>
            <a:picLocks noChangeAspect="1"/>
          </p:cNvPicPr>
          <p:nvPr/>
        </p:nvPicPr>
        <p:blipFill>
          <a:blip r:embed="rId2"/>
          <a:stretch>
            <a:fillRect/>
          </a:stretch>
        </p:blipFill>
        <p:spPr>
          <a:xfrm flipH="1">
            <a:off x="7308304" y="164187"/>
            <a:ext cx="1584176" cy="2514600"/>
          </a:xfrm>
          <a:prstGeom prst="rect">
            <a:avLst/>
          </a:prstGeom>
        </p:spPr>
      </p:pic>
    </p:spTree>
    <p:extLst>
      <p:ext uri="{BB962C8B-B14F-4D97-AF65-F5344CB8AC3E}">
        <p14:creationId xmlns:p14="http://schemas.microsoft.com/office/powerpoint/2010/main" val="42610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53998"/>
          </a:xfrm>
          <a:prstGeom prst="rect">
            <a:avLst/>
          </a:prstGeom>
          <a:noFill/>
        </p:spPr>
        <p:txBody>
          <a:bodyPr wrap="square" rtlCol="0">
            <a:spAutoFit/>
          </a:bodyPr>
          <a:lstStyle/>
          <a:p>
            <a:r>
              <a:rPr lang="nl-NL" sz="3000" b="1" dirty="0"/>
              <a:t>Zuurstof</a:t>
            </a:r>
          </a:p>
        </p:txBody>
      </p:sp>
      <p:sp>
        <p:nvSpPr>
          <p:cNvPr id="4" name="Tekstvak 3">
            <a:extLst>
              <a:ext uri="{FF2B5EF4-FFF2-40B4-BE49-F238E27FC236}">
                <a16:creationId xmlns:a16="http://schemas.microsoft.com/office/drawing/2014/main" id="{BE5E9AAC-8AFC-4CA9-B89F-13D11A0216BE}"/>
              </a:ext>
            </a:extLst>
          </p:cNvPr>
          <p:cNvSpPr txBox="1"/>
          <p:nvPr/>
        </p:nvSpPr>
        <p:spPr>
          <a:xfrm>
            <a:off x="922020" y="2068831"/>
            <a:ext cx="7250380" cy="5262979"/>
          </a:xfrm>
          <a:prstGeom prst="rect">
            <a:avLst/>
          </a:prstGeom>
          <a:noFill/>
        </p:spPr>
        <p:txBody>
          <a:bodyPr wrap="square" rtlCol="0">
            <a:spAutoFit/>
          </a:bodyPr>
          <a:lstStyle/>
          <a:p>
            <a:r>
              <a:rPr lang="nl-NL" sz="2400" dirty="0"/>
              <a:t>De plant heeft voor de ademhaling of dissimilatie zuurstof nodig. Glucose wordt dan dankzij zuurstofgas omgezet in koolstofdioxide en waterdamp en energie. </a:t>
            </a:r>
          </a:p>
          <a:p>
            <a:endParaRPr lang="nl-NL" sz="2400" dirty="0"/>
          </a:p>
          <a:p>
            <a:r>
              <a:rPr lang="nl-NL" sz="2400" dirty="0"/>
              <a:t>Deze dissimilatie vindt overdag ook plaats, maar dan is de aanmaak van zuurstof door assimilatie groter dan de opname van zuurstof voor dissimilatie.</a:t>
            </a:r>
            <a:br>
              <a:rPr lang="nl-NL" sz="2400" dirty="0"/>
            </a:br>
            <a:endParaRPr lang="nl-NL" sz="2400" dirty="0"/>
          </a:p>
          <a:p>
            <a:r>
              <a:rPr lang="nl-NL" sz="2400" dirty="0"/>
              <a:t>Ook de zuurstofverhouding in de grond is heel belangrijk.  Als je te veel water geeft dan verdwijnt de zuurstof uit de grond, met wortelrot als gevolg..</a:t>
            </a:r>
          </a:p>
          <a:p>
            <a:endParaRPr lang="nl-NL" sz="2400" dirty="0"/>
          </a:p>
          <a:p>
            <a:endParaRPr lang="nl-NL" sz="2400" dirty="0"/>
          </a:p>
          <a:p>
            <a:pPr marL="214313" indent="-214313">
              <a:buFont typeface="Arial" panose="020B0604020202020204" pitchFamily="34" charset="0"/>
              <a:buChar char="•"/>
            </a:pPr>
            <a:endParaRPr lang="nl-NL" sz="2400" dirty="0"/>
          </a:p>
        </p:txBody>
      </p:sp>
      <p:pic>
        <p:nvPicPr>
          <p:cNvPr id="2" name="Afbeelding 1">
            <a:extLst>
              <a:ext uri="{FF2B5EF4-FFF2-40B4-BE49-F238E27FC236}">
                <a16:creationId xmlns:a16="http://schemas.microsoft.com/office/drawing/2014/main" id="{550A145D-FB60-42BC-961E-D86431EDCFAB}"/>
              </a:ext>
            </a:extLst>
          </p:cNvPr>
          <p:cNvPicPr>
            <a:picLocks noChangeAspect="1"/>
          </p:cNvPicPr>
          <p:nvPr/>
        </p:nvPicPr>
        <p:blipFill rotWithShape="1">
          <a:blip r:embed="rId2"/>
          <a:srcRect l="8757" r="9515"/>
          <a:stretch/>
        </p:blipFill>
        <p:spPr>
          <a:xfrm>
            <a:off x="7020272" y="19110"/>
            <a:ext cx="2016225" cy="1847850"/>
          </a:xfrm>
          <a:prstGeom prst="rect">
            <a:avLst/>
          </a:prstGeom>
        </p:spPr>
      </p:pic>
    </p:spTree>
    <p:extLst>
      <p:ext uri="{BB962C8B-B14F-4D97-AF65-F5344CB8AC3E}">
        <p14:creationId xmlns:p14="http://schemas.microsoft.com/office/powerpoint/2010/main" val="425304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53998"/>
          </a:xfrm>
          <a:prstGeom prst="rect">
            <a:avLst/>
          </a:prstGeom>
          <a:noFill/>
        </p:spPr>
        <p:txBody>
          <a:bodyPr wrap="square" rtlCol="0">
            <a:spAutoFit/>
          </a:bodyPr>
          <a:lstStyle/>
          <a:p>
            <a:r>
              <a:rPr lang="nl-NL" sz="3000" b="1" dirty="0"/>
              <a:t>CO2</a:t>
            </a:r>
          </a:p>
        </p:txBody>
      </p:sp>
      <p:sp>
        <p:nvSpPr>
          <p:cNvPr id="4" name="Tekstvak 3">
            <a:extLst>
              <a:ext uri="{FF2B5EF4-FFF2-40B4-BE49-F238E27FC236}">
                <a16:creationId xmlns:a16="http://schemas.microsoft.com/office/drawing/2014/main" id="{BE5E9AAC-8AFC-4CA9-B89F-13D11A0216BE}"/>
              </a:ext>
            </a:extLst>
          </p:cNvPr>
          <p:cNvSpPr txBox="1"/>
          <p:nvPr/>
        </p:nvSpPr>
        <p:spPr>
          <a:xfrm>
            <a:off x="922020" y="2068831"/>
            <a:ext cx="6962348" cy="4154984"/>
          </a:xfrm>
          <a:prstGeom prst="rect">
            <a:avLst/>
          </a:prstGeom>
          <a:noFill/>
        </p:spPr>
        <p:txBody>
          <a:bodyPr wrap="square" rtlCol="0">
            <a:spAutoFit/>
          </a:bodyPr>
          <a:lstStyle/>
          <a:p>
            <a:r>
              <a:rPr lang="nl-NL" sz="2400" dirty="0"/>
              <a:t>De plant heeft eveneens Co2 nodig voor de aanmaak van suikers, deze zit de atmosfeer.</a:t>
            </a:r>
          </a:p>
          <a:p>
            <a:endParaRPr lang="nl-NL" sz="2400" dirty="0"/>
          </a:p>
          <a:p>
            <a:r>
              <a:rPr lang="nl-NL" sz="2400" dirty="0"/>
              <a:t>Extra Co2 wordt tegenwoordig toegediend om de fotosynthese te versnellen. </a:t>
            </a:r>
          </a:p>
          <a:p>
            <a:endParaRPr lang="nl-NL" sz="2400" dirty="0"/>
          </a:p>
          <a:p>
            <a:r>
              <a:rPr lang="nl-NL" sz="2400" dirty="0"/>
              <a:t>Deze Co2 wordt gehaald uit verbrandingsgassen die vrij komen bij het verwarmen van de kassen</a:t>
            </a:r>
          </a:p>
          <a:p>
            <a:endParaRPr lang="nl-NL" sz="2400" dirty="0"/>
          </a:p>
          <a:p>
            <a:r>
              <a:rPr lang="nl-NL" sz="2400" dirty="0"/>
              <a:t>Maar worden soms ook in vloeibare vorm aangekocht en toegediend.  </a:t>
            </a:r>
          </a:p>
        </p:txBody>
      </p:sp>
      <p:pic>
        <p:nvPicPr>
          <p:cNvPr id="2" name="Afbeelding 1">
            <a:extLst>
              <a:ext uri="{FF2B5EF4-FFF2-40B4-BE49-F238E27FC236}">
                <a16:creationId xmlns:a16="http://schemas.microsoft.com/office/drawing/2014/main" id="{DDEBC1E3-901C-407F-8FBA-9BB62D9A771B}"/>
              </a:ext>
            </a:extLst>
          </p:cNvPr>
          <p:cNvPicPr>
            <a:picLocks noChangeAspect="1"/>
          </p:cNvPicPr>
          <p:nvPr/>
        </p:nvPicPr>
        <p:blipFill>
          <a:blip r:embed="rId2"/>
          <a:stretch>
            <a:fillRect/>
          </a:stretch>
        </p:blipFill>
        <p:spPr>
          <a:xfrm>
            <a:off x="5868144" y="26184"/>
            <a:ext cx="2581275" cy="1771650"/>
          </a:xfrm>
          <a:prstGeom prst="rect">
            <a:avLst/>
          </a:prstGeom>
        </p:spPr>
      </p:pic>
    </p:spTree>
    <p:extLst>
      <p:ext uri="{BB962C8B-B14F-4D97-AF65-F5344CB8AC3E}">
        <p14:creationId xmlns:p14="http://schemas.microsoft.com/office/powerpoint/2010/main" val="77278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1000"/>
                                        <p:tgtEl>
                                          <p:spTgt spid="4">
                                            <p:txEl>
                                              <p:pRg st="6" end="6"/>
                                            </p:txEl>
                                          </p:spTgt>
                                        </p:tgtEl>
                                      </p:cBhvr>
                                    </p:animEffect>
                                    <p:anim calcmode="lin" valueType="num">
                                      <p:cBhvr>
                                        <p:cTn id="2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53998"/>
          </a:xfrm>
          <a:prstGeom prst="rect">
            <a:avLst/>
          </a:prstGeom>
          <a:noFill/>
        </p:spPr>
        <p:txBody>
          <a:bodyPr wrap="square" rtlCol="0">
            <a:spAutoFit/>
          </a:bodyPr>
          <a:lstStyle/>
          <a:p>
            <a:r>
              <a:rPr lang="nl-NL" sz="3000" b="1" dirty="0"/>
              <a:t>CO2</a:t>
            </a:r>
          </a:p>
        </p:txBody>
      </p:sp>
      <p:pic>
        <p:nvPicPr>
          <p:cNvPr id="2" name="Onlinemedia 1">
            <a:hlinkClick r:id="" action="ppaction://media"/>
            <a:extLst>
              <a:ext uri="{FF2B5EF4-FFF2-40B4-BE49-F238E27FC236}">
                <a16:creationId xmlns:a16="http://schemas.microsoft.com/office/drawing/2014/main" id="{472DA63F-BA5C-4860-A383-606C18AA9B00}"/>
              </a:ext>
            </a:extLst>
          </p:cNvPr>
          <p:cNvPicPr>
            <a:picLocks noRot="1" noChangeAspect="1"/>
          </p:cNvPicPr>
          <p:nvPr>
            <a:videoFile r:link="rId1"/>
          </p:nvPr>
        </p:nvPicPr>
        <p:blipFill>
          <a:blip r:embed="rId3"/>
          <a:stretch>
            <a:fillRect/>
          </a:stretch>
        </p:blipFill>
        <p:spPr>
          <a:xfrm>
            <a:off x="731573" y="1700808"/>
            <a:ext cx="7168797" cy="4032448"/>
          </a:xfrm>
          <a:prstGeom prst="rect">
            <a:avLst/>
          </a:prstGeom>
        </p:spPr>
      </p:pic>
    </p:spTree>
    <p:extLst>
      <p:ext uri="{BB962C8B-B14F-4D97-AF65-F5344CB8AC3E}">
        <p14:creationId xmlns:p14="http://schemas.microsoft.com/office/powerpoint/2010/main" val="442349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53998"/>
          </a:xfrm>
          <a:prstGeom prst="rect">
            <a:avLst/>
          </a:prstGeom>
          <a:noFill/>
        </p:spPr>
        <p:txBody>
          <a:bodyPr wrap="square" rtlCol="0">
            <a:spAutoFit/>
          </a:bodyPr>
          <a:lstStyle/>
          <a:p>
            <a:r>
              <a:rPr lang="nl-NL" sz="3000" b="1" dirty="0"/>
              <a:t>CO2</a:t>
            </a:r>
          </a:p>
        </p:txBody>
      </p:sp>
      <p:pic>
        <p:nvPicPr>
          <p:cNvPr id="2" name="Afbeelding 1">
            <a:extLst>
              <a:ext uri="{FF2B5EF4-FFF2-40B4-BE49-F238E27FC236}">
                <a16:creationId xmlns:a16="http://schemas.microsoft.com/office/drawing/2014/main" id="{DDEBC1E3-901C-407F-8FBA-9BB62D9A771B}"/>
              </a:ext>
            </a:extLst>
          </p:cNvPr>
          <p:cNvPicPr>
            <a:picLocks noChangeAspect="1"/>
          </p:cNvPicPr>
          <p:nvPr/>
        </p:nvPicPr>
        <p:blipFill>
          <a:blip r:embed="rId2"/>
          <a:stretch>
            <a:fillRect/>
          </a:stretch>
        </p:blipFill>
        <p:spPr>
          <a:xfrm>
            <a:off x="5940152" y="-70842"/>
            <a:ext cx="2581275" cy="1771650"/>
          </a:xfrm>
          <a:prstGeom prst="rect">
            <a:avLst/>
          </a:prstGeom>
        </p:spPr>
      </p:pic>
      <p:sp>
        <p:nvSpPr>
          <p:cNvPr id="5" name="Tekstvak 4">
            <a:extLst>
              <a:ext uri="{FF2B5EF4-FFF2-40B4-BE49-F238E27FC236}">
                <a16:creationId xmlns:a16="http://schemas.microsoft.com/office/drawing/2014/main" id="{E11FA8E1-4D95-18B7-342B-BDE8C136C71C}"/>
              </a:ext>
            </a:extLst>
          </p:cNvPr>
          <p:cNvSpPr txBox="1"/>
          <p:nvPr/>
        </p:nvSpPr>
        <p:spPr>
          <a:xfrm>
            <a:off x="922020" y="1700808"/>
            <a:ext cx="6746324" cy="1569660"/>
          </a:xfrm>
          <a:prstGeom prst="rect">
            <a:avLst/>
          </a:prstGeom>
          <a:noFill/>
        </p:spPr>
        <p:txBody>
          <a:bodyPr wrap="square" rtlCol="0">
            <a:spAutoFit/>
          </a:bodyPr>
          <a:lstStyle/>
          <a:p>
            <a:r>
              <a:rPr lang="nl-NL" sz="2400" dirty="0"/>
              <a:t>Open </a:t>
            </a:r>
            <a:r>
              <a:rPr lang="nl-NL" sz="2400" dirty="0" err="1"/>
              <a:t>kassim</a:t>
            </a:r>
            <a:r>
              <a:rPr lang="nl-NL" sz="2400" dirty="0"/>
              <a:t> link Kasklimaat les 1 co2,  op je email</a:t>
            </a:r>
          </a:p>
          <a:p>
            <a:endParaRPr lang="nl-NL" sz="2400" dirty="0"/>
          </a:p>
          <a:p>
            <a:r>
              <a:rPr lang="nl-NL" sz="2400" dirty="0"/>
              <a:t>Druk op update</a:t>
            </a:r>
          </a:p>
          <a:p>
            <a:endParaRPr lang="nl-NL" sz="2400" dirty="0"/>
          </a:p>
        </p:txBody>
      </p:sp>
      <p:pic>
        <p:nvPicPr>
          <p:cNvPr id="11" name="Afbeelding 10">
            <a:extLst>
              <a:ext uri="{FF2B5EF4-FFF2-40B4-BE49-F238E27FC236}">
                <a16:creationId xmlns:a16="http://schemas.microsoft.com/office/drawing/2014/main" id="{B5023A38-B2C4-F8F7-A396-50BA1AD47130}"/>
              </a:ext>
            </a:extLst>
          </p:cNvPr>
          <p:cNvPicPr>
            <a:picLocks noChangeAspect="1"/>
          </p:cNvPicPr>
          <p:nvPr/>
        </p:nvPicPr>
        <p:blipFill>
          <a:blip r:embed="rId3"/>
          <a:stretch>
            <a:fillRect/>
          </a:stretch>
        </p:blipFill>
        <p:spPr>
          <a:xfrm>
            <a:off x="956233" y="2936212"/>
            <a:ext cx="6444208" cy="3603074"/>
          </a:xfrm>
          <a:prstGeom prst="rect">
            <a:avLst/>
          </a:prstGeom>
        </p:spPr>
      </p:pic>
    </p:spTree>
    <p:extLst>
      <p:ext uri="{BB962C8B-B14F-4D97-AF65-F5344CB8AC3E}">
        <p14:creationId xmlns:p14="http://schemas.microsoft.com/office/powerpoint/2010/main" val="250461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53998"/>
          </a:xfrm>
          <a:prstGeom prst="rect">
            <a:avLst/>
          </a:prstGeom>
          <a:noFill/>
        </p:spPr>
        <p:txBody>
          <a:bodyPr wrap="square" rtlCol="0">
            <a:spAutoFit/>
          </a:bodyPr>
          <a:lstStyle/>
          <a:p>
            <a:r>
              <a:rPr lang="nl-NL" sz="3000" b="1" dirty="0"/>
              <a:t>CO2</a:t>
            </a:r>
          </a:p>
        </p:txBody>
      </p:sp>
      <p:pic>
        <p:nvPicPr>
          <p:cNvPr id="2" name="Afbeelding 1">
            <a:extLst>
              <a:ext uri="{FF2B5EF4-FFF2-40B4-BE49-F238E27FC236}">
                <a16:creationId xmlns:a16="http://schemas.microsoft.com/office/drawing/2014/main" id="{DDEBC1E3-901C-407F-8FBA-9BB62D9A771B}"/>
              </a:ext>
            </a:extLst>
          </p:cNvPr>
          <p:cNvPicPr>
            <a:picLocks noChangeAspect="1"/>
          </p:cNvPicPr>
          <p:nvPr/>
        </p:nvPicPr>
        <p:blipFill>
          <a:blip r:embed="rId2"/>
          <a:stretch>
            <a:fillRect/>
          </a:stretch>
        </p:blipFill>
        <p:spPr>
          <a:xfrm>
            <a:off x="5940152" y="-70842"/>
            <a:ext cx="2581275" cy="1771650"/>
          </a:xfrm>
          <a:prstGeom prst="rect">
            <a:avLst/>
          </a:prstGeom>
        </p:spPr>
      </p:pic>
      <p:sp>
        <p:nvSpPr>
          <p:cNvPr id="5" name="Tekstvak 4">
            <a:extLst>
              <a:ext uri="{FF2B5EF4-FFF2-40B4-BE49-F238E27FC236}">
                <a16:creationId xmlns:a16="http://schemas.microsoft.com/office/drawing/2014/main" id="{E11FA8E1-4D95-18B7-342B-BDE8C136C71C}"/>
              </a:ext>
            </a:extLst>
          </p:cNvPr>
          <p:cNvSpPr txBox="1"/>
          <p:nvPr/>
        </p:nvSpPr>
        <p:spPr>
          <a:xfrm>
            <a:off x="922020" y="1700808"/>
            <a:ext cx="6746324" cy="1569660"/>
          </a:xfrm>
          <a:prstGeom prst="rect">
            <a:avLst/>
          </a:prstGeom>
          <a:noFill/>
        </p:spPr>
        <p:txBody>
          <a:bodyPr wrap="square" rtlCol="0">
            <a:spAutoFit/>
          </a:bodyPr>
          <a:lstStyle/>
          <a:p>
            <a:r>
              <a:rPr lang="nl-NL" sz="2400" dirty="0"/>
              <a:t>Verander nu bij setpoints</a:t>
            </a:r>
          </a:p>
          <a:p>
            <a:pPr marL="342900" indent="-342900">
              <a:buFont typeface="Arial" panose="020B0604020202020204" pitchFamily="34" charset="0"/>
              <a:buChar char="•"/>
            </a:pPr>
            <a:r>
              <a:rPr lang="nl-NL" sz="2400" dirty="0"/>
              <a:t>Setpoint Co2 naar 800 en update</a:t>
            </a:r>
            <a:br>
              <a:rPr lang="nl-NL" sz="2400" dirty="0"/>
            </a:br>
            <a:endParaRPr lang="nl-NL" sz="2400" dirty="0"/>
          </a:p>
          <a:p>
            <a:endParaRPr lang="nl-NL" sz="2400" dirty="0"/>
          </a:p>
        </p:txBody>
      </p:sp>
      <p:pic>
        <p:nvPicPr>
          <p:cNvPr id="7" name="Afbeelding 6">
            <a:extLst>
              <a:ext uri="{FF2B5EF4-FFF2-40B4-BE49-F238E27FC236}">
                <a16:creationId xmlns:a16="http://schemas.microsoft.com/office/drawing/2014/main" id="{EA48F9F5-DEAD-05DB-7D1E-3EDD4415309B}"/>
              </a:ext>
            </a:extLst>
          </p:cNvPr>
          <p:cNvPicPr>
            <a:picLocks noChangeAspect="1"/>
          </p:cNvPicPr>
          <p:nvPr/>
        </p:nvPicPr>
        <p:blipFill>
          <a:blip r:embed="rId3"/>
          <a:stretch>
            <a:fillRect/>
          </a:stretch>
        </p:blipFill>
        <p:spPr>
          <a:xfrm>
            <a:off x="395536" y="2592093"/>
            <a:ext cx="7676375" cy="4027579"/>
          </a:xfrm>
          <a:prstGeom prst="rect">
            <a:avLst/>
          </a:prstGeom>
        </p:spPr>
      </p:pic>
    </p:spTree>
    <p:extLst>
      <p:ext uri="{BB962C8B-B14F-4D97-AF65-F5344CB8AC3E}">
        <p14:creationId xmlns:p14="http://schemas.microsoft.com/office/powerpoint/2010/main" val="121418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53998"/>
          </a:xfrm>
          <a:prstGeom prst="rect">
            <a:avLst/>
          </a:prstGeom>
          <a:noFill/>
        </p:spPr>
        <p:txBody>
          <a:bodyPr wrap="square" rtlCol="0">
            <a:spAutoFit/>
          </a:bodyPr>
          <a:lstStyle/>
          <a:p>
            <a:r>
              <a:rPr lang="nl-NL" sz="3000" b="1" dirty="0"/>
              <a:t>Co2</a:t>
            </a:r>
          </a:p>
        </p:txBody>
      </p:sp>
      <p:pic>
        <p:nvPicPr>
          <p:cNvPr id="2" name="Afbeelding 1">
            <a:extLst>
              <a:ext uri="{FF2B5EF4-FFF2-40B4-BE49-F238E27FC236}">
                <a16:creationId xmlns:a16="http://schemas.microsoft.com/office/drawing/2014/main" id="{DDEBC1E3-901C-407F-8FBA-9BB62D9A771B}"/>
              </a:ext>
            </a:extLst>
          </p:cNvPr>
          <p:cNvPicPr>
            <a:picLocks noChangeAspect="1"/>
          </p:cNvPicPr>
          <p:nvPr/>
        </p:nvPicPr>
        <p:blipFill>
          <a:blip r:embed="rId2"/>
          <a:stretch>
            <a:fillRect/>
          </a:stretch>
        </p:blipFill>
        <p:spPr>
          <a:xfrm>
            <a:off x="5940152" y="-70842"/>
            <a:ext cx="2581275" cy="1771650"/>
          </a:xfrm>
          <a:prstGeom prst="rect">
            <a:avLst/>
          </a:prstGeom>
        </p:spPr>
      </p:pic>
      <p:sp>
        <p:nvSpPr>
          <p:cNvPr id="5" name="Tekstvak 4">
            <a:extLst>
              <a:ext uri="{FF2B5EF4-FFF2-40B4-BE49-F238E27FC236}">
                <a16:creationId xmlns:a16="http://schemas.microsoft.com/office/drawing/2014/main" id="{E11FA8E1-4D95-18B7-342B-BDE8C136C71C}"/>
              </a:ext>
            </a:extLst>
          </p:cNvPr>
          <p:cNvSpPr txBox="1"/>
          <p:nvPr/>
        </p:nvSpPr>
        <p:spPr>
          <a:xfrm>
            <a:off x="922020" y="1500961"/>
            <a:ext cx="6746324" cy="1938992"/>
          </a:xfrm>
          <a:prstGeom prst="rect">
            <a:avLst/>
          </a:prstGeom>
          <a:noFill/>
        </p:spPr>
        <p:txBody>
          <a:bodyPr wrap="square" rtlCol="0">
            <a:spAutoFit/>
          </a:bodyPr>
          <a:lstStyle/>
          <a:p>
            <a:r>
              <a:rPr lang="nl-NL" sz="2400" dirty="0"/>
              <a:t>Je ziet de fotosynthese stijgen !</a:t>
            </a:r>
          </a:p>
          <a:p>
            <a:endParaRPr lang="nl-NL" sz="2400" dirty="0"/>
          </a:p>
          <a:p>
            <a:r>
              <a:rPr lang="nl-NL" sz="2400" dirty="0"/>
              <a:t>400 </a:t>
            </a:r>
            <a:r>
              <a:rPr lang="nl-NL" sz="2400" dirty="0" err="1"/>
              <a:t>ppm</a:t>
            </a:r>
            <a:r>
              <a:rPr lang="nl-NL" sz="2400" dirty="0"/>
              <a:t> </a:t>
            </a:r>
            <a:br>
              <a:rPr lang="nl-NL" sz="2400" dirty="0"/>
            </a:br>
            <a:r>
              <a:rPr lang="nl-NL" sz="2400" dirty="0"/>
              <a:t>(= geen CO2 dosering)        </a:t>
            </a:r>
          </a:p>
          <a:p>
            <a:endParaRPr lang="nl-NL" sz="2400" dirty="0"/>
          </a:p>
        </p:txBody>
      </p:sp>
      <p:sp>
        <p:nvSpPr>
          <p:cNvPr id="7" name="Tekstvak 6">
            <a:extLst>
              <a:ext uri="{FF2B5EF4-FFF2-40B4-BE49-F238E27FC236}">
                <a16:creationId xmlns:a16="http://schemas.microsoft.com/office/drawing/2014/main" id="{09A53C9F-A07A-45B5-9FAA-D63E79691C36}"/>
              </a:ext>
            </a:extLst>
          </p:cNvPr>
          <p:cNvSpPr txBox="1"/>
          <p:nvPr/>
        </p:nvSpPr>
        <p:spPr>
          <a:xfrm>
            <a:off x="4716016" y="2316182"/>
            <a:ext cx="2878630" cy="830997"/>
          </a:xfrm>
          <a:prstGeom prst="rect">
            <a:avLst/>
          </a:prstGeom>
          <a:noFill/>
        </p:spPr>
        <p:txBody>
          <a:bodyPr wrap="square" rtlCol="0">
            <a:spAutoFit/>
          </a:bodyPr>
          <a:lstStyle/>
          <a:p>
            <a:r>
              <a:rPr lang="nl-NL" sz="2400" dirty="0"/>
              <a:t>800 </a:t>
            </a:r>
            <a:r>
              <a:rPr lang="nl-NL" sz="2400" dirty="0" err="1"/>
              <a:t>ppm</a:t>
            </a:r>
            <a:br>
              <a:rPr lang="nl-NL" sz="2400" dirty="0"/>
            </a:br>
            <a:r>
              <a:rPr lang="nl-NL" sz="2400" dirty="0"/>
              <a:t>( = CO2 dosering</a:t>
            </a:r>
            <a:r>
              <a:rPr lang="nl-NL" dirty="0"/>
              <a:t>)</a:t>
            </a:r>
          </a:p>
        </p:txBody>
      </p:sp>
      <p:pic>
        <p:nvPicPr>
          <p:cNvPr id="14" name="Afbeelding 13">
            <a:extLst>
              <a:ext uri="{FF2B5EF4-FFF2-40B4-BE49-F238E27FC236}">
                <a16:creationId xmlns:a16="http://schemas.microsoft.com/office/drawing/2014/main" id="{423442D5-28B7-DA58-B72B-55FD389E2AD1}"/>
              </a:ext>
            </a:extLst>
          </p:cNvPr>
          <p:cNvPicPr>
            <a:picLocks noChangeAspect="1"/>
          </p:cNvPicPr>
          <p:nvPr/>
        </p:nvPicPr>
        <p:blipFill>
          <a:blip r:embed="rId3"/>
          <a:stretch>
            <a:fillRect/>
          </a:stretch>
        </p:blipFill>
        <p:spPr>
          <a:xfrm>
            <a:off x="4932040" y="3429000"/>
            <a:ext cx="2372338" cy="2400921"/>
          </a:xfrm>
          <a:prstGeom prst="rect">
            <a:avLst/>
          </a:prstGeom>
        </p:spPr>
      </p:pic>
      <p:pic>
        <p:nvPicPr>
          <p:cNvPr id="16" name="Afbeelding 15">
            <a:extLst>
              <a:ext uri="{FF2B5EF4-FFF2-40B4-BE49-F238E27FC236}">
                <a16:creationId xmlns:a16="http://schemas.microsoft.com/office/drawing/2014/main" id="{97EAFAEB-3C82-7275-7D37-A5984333D24B}"/>
              </a:ext>
            </a:extLst>
          </p:cNvPr>
          <p:cNvPicPr>
            <a:picLocks noChangeAspect="1"/>
          </p:cNvPicPr>
          <p:nvPr/>
        </p:nvPicPr>
        <p:blipFill>
          <a:blip r:embed="rId4"/>
          <a:stretch>
            <a:fillRect/>
          </a:stretch>
        </p:blipFill>
        <p:spPr>
          <a:xfrm>
            <a:off x="1099661" y="3315511"/>
            <a:ext cx="2962663" cy="2627898"/>
          </a:xfrm>
          <a:prstGeom prst="rect">
            <a:avLst/>
          </a:prstGeom>
        </p:spPr>
      </p:pic>
    </p:spTree>
    <p:extLst>
      <p:ext uri="{BB962C8B-B14F-4D97-AF65-F5344CB8AC3E}">
        <p14:creationId xmlns:p14="http://schemas.microsoft.com/office/powerpoint/2010/main" val="405567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53998"/>
          </a:xfrm>
          <a:prstGeom prst="rect">
            <a:avLst/>
          </a:prstGeom>
          <a:noFill/>
        </p:spPr>
        <p:txBody>
          <a:bodyPr wrap="square" rtlCol="0">
            <a:spAutoFit/>
          </a:bodyPr>
          <a:lstStyle/>
          <a:p>
            <a:r>
              <a:rPr lang="nl-NL" sz="3000" b="1" dirty="0"/>
              <a:t>Co2</a:t>
            </a:r>
          </a:p>
        </p:txBody>
      </p:sp>
      <p:pic>
        <p:nvPicPr>
          <p:cNvPr id="5" name="Onlinemedia 4">
            <a:hlinkClick r:id="" action="ppaction://media"/>
            <a:extLst>
              <a:ext uri="{FF2B5EF4-FFF2-40B4-BE49-F238E27FC236}">
                <a16:creationId xmlns:a16="http://schemas.microsoft.com/office/drawing/2014/main" id="{AFA2A2D4-4647-4960-976B-26F014E69916}"/>
              </a:ext>
            </a:extLst>
          </p:cNvPr>
          <p:cNvPicPr>
            <a:picLocks noRot="1" noChangeAspect="1"/>
          </p:cNvPicPr>
          <p:nvPr>
            <a:videoFile r:link="rId1"/>
          </p:nvPr>
        </p:nvPicPr>
        <p:blipFill>
          <a:blip r:embed="rId3"/>
          <a:stretch>
            <a:fillRect/>
          </a:stretch>
        </p:blipFill>
        <p:spPr>
          <a:xfrm>
            <a:off x="816102" y="1772816"/>
            <a:ext cx="7123113" cy="4006752"/>
          </a:xfrm>
          <a:prstGeom prst="rect">
            <a:avLst/>
          </a:prstGeom>
        </p:spPr>
      </p:pic>
    </p:spTree>
    <p:extLst>
      <p:ext uri="{BB962C8B-B14F-4D97-AF65-F5344CB8AC3E}">
        <p14:creationId xmlns:p14="http://schemas.microsoft.com/office/powerpoint/2010/main" val="578745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53998"/>
          </a:xfrm>
          <a:prstGeom prst="rect">
            <a:avLst/>
          </a:prstGeom>
          <a:noFill/>
        </p:spPr>
        <p:txBody>
          <a:bodyPr wrap="square" rtlCol="0">
            <a:spAutoFit/>
          </a:bodyPr>
          <a:lstStyle/>
          <a:p>
            <a:r>
              <a:rPr lang="nl-NL" sz="3000" b="1" dirty="0"/>
              <a:t>Temperatuur</a:t>
            </a:r>
          </a:p>
        </p:txBody>
      </p:sp>
      <p:sp>
        <p:nvSpPr>
          <p:cNvPr id="4" name="Tekstvak 3">
            <a:extLst>
              <a:ext uri="{FF2B5EF4-FFF2-40B4-BE49-F238E27FC236}">
                <a16:creationId xmlns:a16="http://schemas.microsoft.com/office/drawing/2014/main" id="{BE5E9AAC-8AFC-4CA9-B89F-13D11A0216BE}"/>
              </a:ext>
            </a:extLst>
          </p:cNvPr>
          <p:cNvSpPr txBox="1"/>
          <p:nvPr/>
        </p:nvSpPr>
        <p:spPr>
          <a:xfrm>
            <a:off x="922020" y="2068831"/>
            <a:ext cx="6263640" cy="3416320"/>
          </a:xfrm>
          <a:prstGeom prst="rect">
            <a:avLst/>
          </a:prstGeom>
          <a:noFill/>
        </p:spPr>
        <p:txBody>
          <a:bodyPr wrap="square" rtlCol="0">
            <a:spAutoFit/>
          </a:bodyPr>
          <a:lstStyle/>
          <a:p>
            <a:r>
              <a:rPr lang="nl-NL" sz="2400" dirty="0"/>
              <a:t>Temperatuur is van grote invloed op de groeisnelheid. </a:t>
            </a:r>
          </a:p>
          <a:p>
            <a:endParaRPr lang="nl-NL" sz="2400" dirty="0"/>
          </a:p>
          <a:p>
            <a:r>
              <a:rPr lang="nl-NL" sz="2400" dirty="0"/>
              <a:t>Als het te warm is (boven de 30 graden Celsius) neemt de fotosynthese af. </a:t>
            </a:r>
          </a:p>
          <a:p>
            <a:endParaRPr lang="nl-NL" sz="2400" dirty="0"/>
          </a:p>
          <a:p>
            <a:r>
              <a:rPr lang="nl-NL" sz="2400" dirty="0"/>
              <a:t>Als het te koud is vertraagt de groei, vruchtvorming en de bloei van de plant.</a:t>
            </a:r>
          </a:p>
          <a:p>
            <a:endParaRPr lang="nl-NL" sz="2400" dirty="0"/>
          </a:p>
        </p:txBody>
      </p:sp>
      <p:pic>
        <p:nvPicPr>
          <p:cNvPr id="2" name="Afbeelding 1">
            <a:extLst>
              <a:ext uri="{FF2B5EF4-FFF2-40B4-BE49-F238E27FC236}">
                <a16:creationId xmlns:a16="http://schemas.microsoft.com/office/drawing/2014/main" id="{B2200D7F-3B37-4CE1-AB58-DE9A19353ABD}"/>
              </a:ext>
            </a:extLst>
          </p:cNvPr>
          <p:cNvPicPr>
            <a:picLocks noChangeAspect="1"/>
          </p:cNvPicPr>
          <p:nvPr/>
        </p:nvPicPr>
        <p:blipFill>
          <a:blip r:embed="rId2"/>
          <a:stretch>
            <a:fillRect/>
          </a:stretch>
        </p:blipFill>
        <p:spPr>
          <a:xfrm>
            <a:off x="6156176" y="261283"/>
            <a:ext cx="2744978" cy="1826658"/>
          </a:xfrm>
          <a:prstGeom prst="rect">
            <a:avLst/>
          </a:prstGeom>
        </p:spPr>
      </p:pic>
    </p:spTree>
    <p:extLst>
      <p:ext uri="{BB962C8B-B14F-4D97-AF65-F5344CB8AC3E}">
        <p14:creationId xmlns:p14="http://schemas.microsoft.com/office/powerpoint/2010/main" val="389694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61238" y="1255971"/>
            <a:ext cx="5741582" cy="553998"/>
          </a:xfrm>
          <a:prstGeom prst="rect">
            <a:avLst/>
          </a:prstGeom>
          <a:noFill/>
        </p:spPr>
        <p:txBody>
          <a:bodyPr wrap="square" rtlCol="0">
            <a:spAutoFit/>
          </a:bodyPr>
          <a:lstStyle/>
          <a:p>
            <a:r>
              <a:rPr lang="nl-NL" sz="3000" b="1" dirty="0"/>
              <a:t>Lesprogramma dit jaar</a:t>
            </a:r>
          </a:p>
        </p:txBody>
      </p:sp>
      <p:sp>
        <p:nvSpPr>
          <p:cNvPr id="2" name="Tekstvak 1">
            <a:extLst>
              <a:ext uri="{FF2B5EF4-FFF2-40B4-BE49-F238E27FC236}">
                <a16:creationId xmlns:a16="http://schemas.microsoft.com/office/drawing/2014/main" id="{73B26A85-04B1-4470-8F53-FB2B002B9C1D}"/>
              </a:ext>
            </a:extLst>
          </p:cNvPr>
          <p:cNvSpPr txBox="1"/>
          <p:nvPr/>
        </p:nvSpPr>
        <p:spPr>
          <a:xfrm>
            <a:off x="679170" y="1959860"/>
            <a:ext cx="5859602" cy="1938992"/>
          </a:xfrm>
          <a:prstGeom prst="rect">
            <a:avLst/>
          </a:prstGeom>
          <a:noFill/>
        </p:spPr>
        <p:txBody>
          <a:bodyPr wrap="square" rtlCol="0">
            <a:spAutoFit/>
          </a:bodyPr>
          <a:lstStyle/>
          <a:p>
            <a:pPr marL="214313" indent="-214313">
              <a:buFont typeface="Arial" panose="020B0604020202020204" pitchFamily="34" charset="0"/>
              <a:buChar char="•"/>
            </a:pPr>
            <a:r>
              <a:rPr lang="nl-NL" sz="2400" dirty="0"/>
              <a:t>1</a:t>
            </a:r>
            <a:r>
              <a:rPr lang="nl-NL" sz="2400" baseline="30000" dirty="0"/>
              <a:t>e</a:t>
            </a:r>
            <a:r>
              <a:rPr lang="nl-NL" sz="2400" dirty="0"/>
              <a:t> blok - Fotosynthese</a:t>
            </a:r>
          </a:p>
          <a:p>
            <a:pPr marL="214313" indent="-214313">
              <a:buFont typeface="Arial" panose="020B0604020202020204" pitchFamily="34" charset="0"/>
              <a:buChar char="•"/>
            </a:pPr>
            <a:r>
              <a:rPr lang="nl-NL" sz="2400" dirty="0"/>
              <a:t>2</a:t>
            </a:r>
            <a:r>
              <a:rPr lang="nl-NL" sz="2400" baseline="30000" dirty="0"/>
              <a:t>e</a:t>
            </a:r>
            <a:r>
              <a:rPr lang="nl-NL" sz="2400" dirty="0"/>
              <a:t> blok - Licht</a:t>
            </a:r>
          </a:p>
          <a:p>
            <a:pPr marL="214313" indent="-214313">
              <a:buFont typeface="Arial" panose="020B0604020202020204" pitchFamily="34" charset="0"/>
              <a:buChar char="•"/>
            </a:pPr>
            <a:r>
              <a:rPr lang="nl-NL" sz="2400" dirty="0"/>
              <a:t>3</a:t>
            </a:r>
            <a:r>
              <a:rPr lang="nl-NL" sz="2400" baseline="30000" dirty="0"/>
              <a:t>e</a:t>
            </a:r>
            <a:r>
              <a:rPr lang="nl-NL" sz="2400" dirty="0"/>
              <a:t> blok - Klimaat</a:t>
            </a:r>
          </a:p>
          <a:p>
            <a:pPr marL="214313" indent="-214313">
              <a:buFont typeface="Arial" panose="020B0604020202020204" pitchFamily="34" charset="0"/>
              <a:buChar char="•"/>
            </a:pPr>
            <a:r>
              <a:rPr lang="nl-NL" sz="2400" dirty="0"/>
              <a:t>4</a:t>
            </a:r>
            <a:r>
              <a:rPr lang="nl-NL" sz="2400" baseline="30000" dirty="0"/>
              <a:t>e</a:t>
            </a:r>
            <a:r>
              <a:rPr lang="nl-NL" sz="2400" dirty="0"/>
              <a:t> blok - Kassim</a:t>
            </a:r>
          </a:p>
          <a:p>
            <a:pPr marL="214313" indent="-214313">
              <a:buFont typeface="Arial" panose="020B0604020202020204" pitchFamily="34" charset="0"/>
              <a:buChar char="•"/>
            </a:pPr>
            <a:r>
              <a:rPr lang="nl-NL" sz="2400" dirty="0"/>
              <a:t>5</a:t>
            </a:r>
            <a:r>
              <a:rPr lang="nl-NL" sz="2400" baseline="30000" dirty="0"/>
              <a:t>e</a:t>
            </a:r>
            <a:r>
              <a:rPr lang="nl-NL" sz="2400" dirty="0"/>
              <a:t> blok - klimaatadaptatie</a:t>
            </a:r>
          </a:p>
        </p:txBody>
      </p:sp>
      <p:pic>
        <p:nvPicPr>
          <p:cNvPr id="4" name="Afbeelding 3">
            <a:extLst>
              <a:ext uri="{FF2B5EF4-FFF2-40B4-BE49-F238E27FC236}">
                <a16:creationId xmlns:a16="http://schemas.microsoft.com/office/drawing/2014/main" id="{E88AAA13-E19C-4B14-B0EB-764056D3B708}"/>
              </a:ext>
            </a:extLst>
          </p:cNvPr>
          <p:cNvPicPr>
            <a:picLocks noChangeAspect="1"/>
          </p:cNvPicPr>
          <p:nvPr/>
        </p:nvPicPr>
        <p:blipFill>
          <a:blip r:embed="rId2"/>
          <a:stretch>
            <a:fillRect/>
          </a:stretch>
        </p:blipFill>
        <p:spPr>
          <a:xfrm>
            <a:off x="6720840" y="1667555"/>
            <a:ext cx="2143125" cy="12001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Afbeelding 4">
            <a:extLst>
              <a:ext uri="{FF2B5EF4-FFF2-40B4-BE49-F238E27FC236}">
                <a16:creationId xmlns:a16="http://schemas.microsoft.com/office/drawing/2014/main" id="{BD13FCE1-0467-4160-BA41-418B28B559A5}"/>
              </a:ext>
            </a:extLst>
          </p:cNvPr>
          <p:cNvPicPr>
            <a:picLocks noChangeAspect="1"/>
          </p:cNvPicPr>
          <p:nvPr/>
        </p:nvPicPr>
        <p:blipFill>
          <a:blip r:embed="rId3"/>
          <a:stretch>
            <a:fillRect/>
          </a:stretch>
        </p:blipFill>
        <p:spPr>
          <a:xfrm>
            <a:off x="848648" y="4509120"/>
            <a:ext cx="2444458" cy="141695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Afbeelding 5">
            <a:extLst>
              <a:ext uri="{FF2B5EF4-FFF2-40B4-BE49-F238E27FC236}">
                <a16:creationId xmlns:a16="http://schemas.microsoft.com/office/drawing/2014/main" id="{1991B7B0-E890-456C-AECD-4D5E8FD076DD}"/>
              </a:ext>
            </a:extLst>
          </p:cNvPr>
          <p:cNvPicPr>
            <a:picLocks noChangeAspect="1"/>
          </p:cNvPicPr>
          <p:nvPr/>
        </p:nvPicPr>
        <p:blipFill>
          <a:blip r:embed="rId4"/>
          <a:stretch>
            <a:fillRect/>
          </a:stretch>
        </p:blipFill>
        <p:spPr>
          <a:xfrm>
            <a:off x="5292080" y="4310674"/>
            <a:ext cx="2236381" cy="147471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96717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53998"/>
          </a:xfrm>
          <a:prstGeom prst="rect">
            <a:avLst/>
          </a:prstGeom>
          <a:noFill/>
        </p:spPr>
        <p:txBody>
          <a:bodyPr wrap="square" rtlCol="0">
            <a:spAutoFit/>
          </a:bodyPr>
          <a:lstStyle/>
          <a:p>
            <a:r>
              <a:rPr lang="nl-NL" sz="3000" b="1" dirty="0"/>
              <a:t>Luchtvochtigheid:</a:t>
            </a:r>
          </a:p>
        </p:txBody>
      </p:sp>
      <p:sp>
        <p:nvSpPr>
          <p:cNvPr id="4" name="Tekstvak 3">
            <a:extLst>
              <a:ext uri="{FF2B5EF4-FFF2-40B4-BE49-F238E27FC236}">
                <a16:creationId xmlns:a16="http://schemas.microsoft.com/office/drawing/2014/main" id="{BE5E9AAC-8AFC-4CA9-B89F-13D11A0216BE}"/>
              </a:ext>
            </a:extLst>
          </p:cNvPr>
          <p:cNvSpPr txBox="1"/>
          <p:nvPr/>
        </p:nvSpPr>
        <p:spPr>
          <a:xfrm>
            <a:off x="927140" y="2060848"/>
            <a:ext cx="7245260" cy="4524315"/>
          </a:xfrm>
          <a:prstGeom prst="rect">
            <a:avLst/>
          </a:prstGeom>
          <a:noFill/>
        </p:spPr>
        <p:txBody>
          <a:bodyPr wrap="square" rtlCol="0">
            <a:spAutoFit/>
          </a:bodyPr>
          <a:lstStyle/>
          <a:p>
            <a:r>
              <a:rPr lang="nl-NL" sz="2400" dirty="0"/>
              <a:t>Zowel een te hoge en te lage luchtvochtigheid kan de groei van uw gewas belemmeren. </a:t>
            </a:r>
          </a:p>
          <a:p>
            <a:endParaRPr lang="nl-NL" sz="2400" dirty="0"/>
          </a:p>
          <a:p>
            <a:r>
              <a:rPr lang="nl-NL" sz="2400" dirty="0"/>
              <a:t>Bij een te hoge luchtvochtigheid kan er minder water door de bladeren verdampen, en zal er minder fotosynthese plaats vinden. Ook kan men last krijgen van verschillende ziektes</a:t>
            </a:r>
          </a:p>
          <a:p>
            <a:endParaRPr lang="nl-NL" sz="2400" dirty="0"/>
          </a:p>
          <a:p>
            <a:r>
              <a:rPr lang="nl-NL" sz="2400" dirty="0"/>
              <a:t>Bij een te lage luchtvochtigheid kan de plant in de stres schieten. De huidmondjes zullen sluiten en zo vindt er ook geen fotosynthese meer plaats.</a:t>
            </a:r>
          </a:p>
          <a:p>
            <a:pPr marL="214313" indent="-214313">
              <a:buFont typeface="Arial" panose="020B0604020202020204" pitchFamily="34" charset="0"/>
              <a:buChar char="•"/>
            </a:pPr>
            <a:endParaRPr lang="nl-NL" sz="2400" dirty="0"/>
          </a:p>
        </p:txBody>
      </p:sp>
      <p:pic>
        <p:nvPicPr>
          <p:cNvPr id="2" name="Afbeelding 1">
            <a:extLst>
              <a:ext uri="{FF2B5EF4-FFF2-40B4-BE49-F238E27FC236}">
                <a16:creationId xmlns:a16="http://schemas.microsoft.com/office/drawing/2014/main" id="{39E359C8-BE45-4D20-9A38-FCD512CEDEB0}"/>
              </a:ext>
            </a:extLst>
          </p:cNvPr>
          <p:cNvPicPr>
            <a:picLocks noChangeAspect="1"/>
          </p:cNvPicPr>
          <p:nvPr/>
        </p:nvPicPr>
        <p:blipFill>
          <a:blip r:embed="rId2"/>
          <a:stretch>
            <a:fillRect/>
          </a:stretch>
        </p:blipFill>
        <p:spPr>
          <a:xfrm>
            <a:off x="7464024" y="116632"/>
            <a:ext cx="1515912" cy="1835443"/>
          </a:xfrm>
          <a:prstGeom prst="rect">
            <a:avLst/>
          </a:prstGeom>
        </p:spPr>
      </p:pic>
    </p:spTree>
    <p:extLst>
      <p:ext uri="{BB962C8B-B14F-4D97-AF65-F5344CB8AC3E}">
        <p14:creationId xmlns:p14="http://schemas.microsoft.com/office/powerpoint/2010/main" val="214786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53998"/>
          </a:xfrm>
          <a:prstGeom prst="rect">
            <a:avLst/>
          </a:prstGeom>
          <a:noFill/>
        </p:spPr>
        <p:txBody>
          <a:bodyPr wrap="square" rtlCol="0">
            <a:spAutoFit/>
          </a:bodyPr>
          <a:lstStyle/>
          <a:p>
            <a:r>
              <a:rPr lang="nl-NL" sz="3000" b="1" dirty="0"/>
              <a:t>Opdrachten</a:t>
            </a:r>
          </a:p>
        </p:txBody>
      </p:sp>
      <p:sp>
        <p:nvSpPr>
          <p:cNvPr id="4" name="Tekstvak 3">
            <a:extLst>
              <a:ext uri="{FF2B5EF4-FFF2-40B4-BE49-F238E27FC236}">
                <a16:creationId xmlns:a16="http://schemas.microsoft.com/office/drawing/2014/main" id="{BE5E9AAC-8AFC-4CA9-B89F-13D11A0216BE}"/>
              </a:ext>
            </a:extLst>
          </p:cNvPr>
          <p:cNvSpPr txBox="1"/>
          <p:nvPr/>
        </p:nvSpPr>
        <p:spPr>
          <a:xfrm>
            <a:off x="922020" y="2060848"/>
            <a:ext cx="7538412" cy="5632311"/>
          </a:xfrm>
          <a:prstGeom prst="rect">
            <a:avLst/>
          </a:prstGeom>
          <a:noFill/>
        </p:spPr>
        <p:txBody>
          <a:bodyPr wrap="square" rtlCol="0">
            <a:spAutoFit/>
          </a:bodyPr>
          <a:lstStyle/>
          <a:p>
            <a:r>
              <a:rPr lang="nl-NL" sz="2400" dirty="0"/>
              <a:t>Beschrijf van je stagebedrijf (of als er op je stagebedrijf geen kas is, van de kassen op school):</a:t>
            </a:r>
          </a:p>
          <a:p>
            <a:pPr marL="342900" indent="-342900">
              <a:buFont typeface="Arial" panose="020B0604020202020204" pitchFamily="34" charset="0"/>
              <a:buChar char="•"/>
            </a:pPr>
            <a:r>
              <a:rPr lang="nl-NL" sz="2400" dirty="0"/>
              <a:t>Waar hangen de verwarmingsbuizen</a:t>
            </a:r>
          </a:p>
          <a:p>
            <a:pPr marL="342900" indent="-342900">
              <a:buFont typeface="Arial" panose="020B0604020202020204" pitchFamily="34" charset="0"/>
              <a:buChar char="•"/>
            </a:pPr>
            <a:r>
              <a:rPr lang="nl-NL" sz="2400" dirty="0"/>
              <a:t>Wat voor maat hebben deze buizen</a:t>
            </a:r>
          </a:p>
          <a:p>
            <a:pPr marL="342900" indent="-342900">
              <a:buFont typeface="Arial" panose="020B0604020202020204" pitchFamily="34" charset="0"/>
              <a:buChar char="•"/>
            </a:pPr>
            <a:r>
              <a:rPr lang="nl-NL" sz="2400" dirty="0"/>
              <a:t>Wat doen ze om klimaatverschillen te verkleinen</a:t>
            </a:r>
          </a:p>
          <a:p>
            <a:pPr marL="342900" indent="-342900">
              <a:buFont typeface="Arial" panose="020B0604020202020204" pitchFamily="34" charset="0"/>
              <a:buChar char="•"/>
            </a:pPr>
            <a:r>
              <a:rPr lang="nl-NL" sz="2400" dirty="0"/>
              <a:t>Wat zou je nog meer kunnen doen?</a:t>
            </a:r>
          </a:p>
          <a:p>
            <a:pPr marL="342900" indent="-342900">
              <a:buFont typeface="Arial" panose="020B0604020202020204" pitchFamily="34" charset="0"/>
              <a:buChar char="•"/>
            </a:pPr>
            <a:r>
              <a:rPr lang="nl-NL" sz="2400" dirty="0"/>
              <a:t>Wordt er extra Co2 toegediend, en hoe?</a:t>
            </a:r>
          </a:p>
          <a:p>
            <a:pPr marL="342900" indent="-342900">
              <a:buFont typeface="Arial" panose="020B0604020202020204" pitchFamily="34" charset="0"/>
              <a:buChar char="•"/>
            </a:pPr>
            <a:r>
              <a:rPr lang="nl-NL" sz="2400" dirty="0"/>
              <a:t>Wat kunnen ze doen als er heel veel zoninstraling is?</a:t>
            </a:r>
          </a:p>
          <a:p>
            <a:pPr marL="342900" indent="-342900">
              <a:buFont typeface="Arial" panose="020B0604020202020204" pitchFamily="34" charset="0"/>
              <a:buChar char="•"/>
            </a:pPr>
            <a:r>
              <a:rPr lang="nl-NL" sz="2400" dirty="0"/>
              <a:t>Wat zou je nog meer kunnen doen?</a:t>
            </a:r>
          </a:p>
          <a:p>
            <a:pPr marL="342900" indent="-342900">
              <a:buFont typeface="Arial" panose="020B0604020202020204" pitchFamily="34" charset="0"/>
              <a:buChar char="•"/>
            </a:pPr>
            <a:r>
              <a:rPr lang="nl-NL" sz="2400" dirty="0"/>
              <a:t>Wat kunnen ze doen als het heel koud is om minder energie te gebruiken?</a:t>
            </a:r>
          </a:p>
          <a:p>
            <a:pPr marL="342900" indent="-342900">
              <a:buFont typeface="Arial" panose="020B0604020202020204" pitchFamily="34" charset="0"/>
              <a:buChar char="•"/>
            </a:pPr>
            <a:r>
              <a:rPr lang="nl-NL" sz="2400" dirty="0"/>
              <a:t>Wat zouden ze nog meer kunnen doen?</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endParaRPr lang="nl-NL" sz="2400" dirty="0"/>
          </a:p>
          <a:p>
            <a:endParaRPr lang="nl-NL" sz="2400" dirty="0"/>
          </a:p>
        </p:txBody>
      </p:sp>
    </p:spTree>
    <p:extLst>
      <p:ext uri="{BB962C8B-B14F-4D97-AF65-F5344CB8AC3E}">
        <p14:creationId xmlns:p14="http://schemas.microsoft.com/office/powerpoint/2010/main" val="408068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nodePh="1">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nodePh="1">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nodePh="1">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nodePh="1">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nodePh="1">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nodePh="1">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nodePh="1">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Effect transition="in" filter="fade">
                                      <p:cBhvr>
                                        <p:cTn id="63" dur="1000"/>
                                        <p:tgtEl>
                                          <p:spTgt spid="4">
                                            <p:txEl>
                                              <p:pRg st="8" end="8"/>
                                            </p:txEl>
                                          </p:spTgt>
                                        </p:tgtEl>
                                      </p:cBhvr>
                                    </p:animEffect>
                                    <p:anim calcmode="lin" valueType="num">
                                      <p:cBhvr>
                                        <p:cTn id="6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nodePh="1">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Effect transition="in" filter="fade">
                                      <p:cBhvr>
                                        <p:cTn id="70" dur="1000"/>
                                        <p:tgtEl>
                                          <p:spTgt spid="4">
                                            <p:txEl>
                                              <p:pRg st="9" end="9"/>
                                            </p:txEl>
                                          </p:spTgt>
                                        </p:tgtEl>
                                      </p:cBhvr>
                                    </p:animEffect>
                                    <p:anim calcmode="lin" valueType="num">
                                      <p:cBhvr>
                                        <p:cTn id="71"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Afbeelding 6">
            <a:extLst>
              <a:ext uri="{FF2B5EF4-FFF2-40B4-BE49-F238E27FC236}">
                <a16:creationId xmlns:a16="http://schemas.microsoft.com/office/drawing/2014/main" id="{03026312-F01A-4A57-A17D-B6FB3D3E8C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3824" y="1104901"/>
            <a:ext cx="1916906"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Afbeelding 3">
            <a:extLst>
              <a:ext uri="{FF2B5EF4-FFF2-40B4-BE49-F238E27FC236}">
                <a16:creationId xmlns:a16="http://schemas.microsoft.com/office/drawing/2014/main" id="{0ADA8848-F881-465A-8980-4120C85CA1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674" y="2025255"/>
            <a:ext cx="6012656" cy="309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53998"/>
          </a:xfrm>
          <a:prstGeom prst="rect">
            <a:avLst/>
          </a:prstGeom>
          <a:noFill/>
        </p:spPr>
        <p:txBody>
          <a:bodyPr wrap="square" rtlCol="0">
            <a:spAutoFit/>
          </a:bodyPr>
          <a:lstStyle/>
          <a:p>
            <a:r>
              <a:rPr lang="nl-NL" sz="3000" b="1" dirty="0"/>
              <a:t>Lesprogramma dit blok</a:t>
            </a:r>
          </a:p>
        </p:txBody>
      </p:sp>
      <p:sp>
        <p:nvSpPr>
          <p:cNvPr id="4" name="Tekstvak 3">
            <a:extLst>
              <a:ext uri="{FF2B5EF4-FFF2-40B4-BE49-F238E27FC236}">
                <a16:creationId xmlns:a16="http://schemas.microsoft.com/office/drawing/2014/main" id="{BE5E9AAC-8AFC-4CA9-B89F-13D11A0216BE}"/>
              </a:ext>
            </a:extLst>
          </p:cNvPr>
          <p:cNvSpPr txBox="1"/>
          <p:nvPr/>
        </p:nvSpPr>
        <p:spPr>
          <a:xfrm>
            <a:off x="550766" y="1988840"/>
            <a:ext cx="8485730" cy="3416320"/>
          </a:xfrm>
          <a:prstGeom prst="rect">
            <a:avLst/>
          </a:prstGeom>
          <a:noFill/>
        </p:spPr>
        <p:txBody>
          <a:bodyPr wrap="square" rtlCol="0">
            <a:spAutoFit/>
          </a:bodyPr>
          <a:lstStyle/>
          <a:p>
            <a:pPr marL="214313" indent="-214313">
              <a:buFont typeface="Arial" panose="020B0604020202020204" pitchFamily="34" charset="0"/>
              <a:buChar char="•"/>
            </a:pPr>
            <a:r>
              <a:rPr lang="nl-NL" sz="2400" dirty="0"/>
              <a:t>Les 1  19 januari: 	Ademhaling en Groeifactoren</a:t>
            </a:r>
          </a:p>
          <a:p>
            <a:pPr marL="214313" indent="-214313">
              <a:buFont typeface="Arial" panose="020B0604020202020204" pitchFamily="34" charset="0"/>
              <a:buChar char="•"/>
            </a:pPr>
            <a:r>
              <a:rPr lang="nl-NL" sz="2400" dirty="0"/>
              <a:t>Les 2  26 januari: 	Behandeling toets en Temperatuur integratie</a:t>
            </a:r>
          </a:p>
          <a:p>
            <a:pPr marL="214313" indent="-214313">
              <a:buFont typeface="Arial" panose="020B0604020202020204" pitchFamily="34" charset="0"/>
              <a:buChar char="•"/>
            </a:pPr>
            <a:r>
              <a:rPr lang="nl-NL" sz="2400" dirty="0"/>
              <a:t>              2 februari:	Extra stagedag</a:t>
            </a:r>
          </a:p>
          <a:p>
            <a:pPr marL="214313" indent="-214313">
              <a:buFont typeface="Arial" panose="020B0604020202020204" pitchFamily="34" charset="0"/>
              <a:buChar char="•"/>
            </a:pPr>
            <a:r>
              <a:rPr lang="nl-NL" sz="2400" dirty="0"/>
              <a:t>Les 3:    9 februari:	Effect van temperatuur op de plant</a:t>
            </a:r>
          </a:p>
          <a:p>
            <a:pPr marL="214313" indent="-214313">
              <a:buFont typeface="Arial" panose="020B0604020202020204" pitchFamily="34" charset="0"/>
              <a:buChar char="•"/>
            </a:pPr>
            <a:r>
              <a:rPr lang="nl-NL" sz="2400" dirty="0"/>
              <a:t>Les 4:  16 februari:  	Temperatuur en RV</a:t>
            </a:r>
          </a:p>
          <a:p>
            <a:pPr marL="214313" indent="-214313">
              <a:buFont typeface="Arial" panose="020B0604020202020204" pitchFamily="34" charset="0"/>
              <a:buChar char="•"/>
            </a:pPr>
            <a:r>
              <a:rPr lang="nl-NL" sz="2400" dirty="0"/>
              <a:t>             23 februari: 	 Vakantie</a:t>
            </a:r>
          </a:p>
          <a:p>
            <a:pPr marL="214313" indent="-214313">
              <a:buFont typeface="Arial" panose="020B0604020202020204" pitchFamily="34" charset="0"/>
              <a:buChar char="•"/>
            </a:pPr>
            <a:r>
              <a:rPr lang="nl-NL" sz="2400" dirty="0"/>
              <a:t>Les 5:     1 maart:	 RV</a:t>
            </a:r>
          </a:p>
          <a:p>
            <a:pPr marL="214313" indent="-214313">
              <a:buFont typeface="Arial" panose="020B0604020202020204" pitchFamily="34" charset="0"/>
              <a:buChar char="•"/>
            </a:pPr>
            <a:r>
              <a:rPr lang="nl-NL" sz="2400" dirty="0"/>
              <a:t>Les 6:     8 maart:       Temperatuur en groeiklimaat</a:t>
            </a:r>
          </a:p>
          <a:p>
            <a:pPr marL="214313" indent="-214313">
              <a:buFont typeface="Arial" panose="020B0604020202020204" pitchFamily="34" charset="0"/>
              <a:buChar char="•"/>
            </a:pPr>
            <a:r>
              <a:rPr lang="nl-NL" sz="2400" dirty="0"/>
              <a:t>Les 8:   15 maart:	 Toets</a:t>
            </a:r>
          </a:p>
        </p:txBody>
      </p:sp>
      <p:pic>
        <p:nvPicPr>
          <p:cNvPr id="2" name="Afbeelding 1">
            <a:extLst>
              <a:ext uri="{FF2B5EF4-FFF2-40B4-BE49-F238E27FC236}">
                <a16:creationId xmlns:a16="http://schemas.microsoft.com/office/drawing/2014/main" id="{7090F0AB-3877-490C-9DB3-C9E28FC060F0}"/>
              </a:ext>
            </a:extLst>
          </p:cNvPr>
          <p:cNvPicPr>
            <a:picLocks noChangeAspect="1"/>
          </p:cNvPicPr>
          <p:nvPr/>
        </p:nvPicPr>
        <p:blipFill>
          <a:blip r:embed="rId2"/>
          <a:stretch>
            <a:fillRect/>
          </a:stretch>
        </p:blipFill>
        <p:spPr>
          <a:xfrm>
            <a:off x="6188521" y="388640"/>
            <a:ext cx="2847975" cy="1600200"/>
          </a:xfrm>
          <a:prstGeom prst="rect">
            <a:avLst/>
          </a:prstGeom>
        </p:spPr>
      </p:pic>
    </p:spTree>
    <p:extLst>
      <p:ext uri="{BB962C8B-B14F-4D97-AF65-F5344CB8AC3E}">
        <p14:creationId xmlns:p14="http://schemas.microsoft.com/office/powerpoint/2010/main" val="2852106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61238" y="1255971"/>
            <a:ext cx="5741582" cy="553998"/>
          </a:xfrm>
          <a:prstGeom prst="rect">
            <a:avLst/>
          </a:prstGeom>
          <a:noFill/>
        </p:spPr>
        <p:txBody>
          <a:bodyPr wrap="square" rtlCol="0">
            <a:spAutoFit/>
          </a:bodyPr>
          <a:lstStyle/>
          <a:p>
            <a:r>
              <a:rPr lang="nl-NL" sz="3000" b="1" dirty="0"/>
              <a:t>Lesprogramma vandaag</a:t>
            </a:r>
          </a:p>
        </p:txBody>
      </p:sp>
      <p:sp>
        <p:nvSpPr>
          <p:cNvPr id="4" name="Tekstvak 3">
            <a:extLst>
              <a:ext uri="{FF2B5EF4-FFF2-40B4-BE49-F238E27FC236}">
                <a16:creationId xmlns:a16="http://schemas.microsoft.com/office/drawing/2014/main" id="{BE5E9AAC-8AFC-4CA9-B89F-13D11A0216BE}"/>
              </a:ext>
            </a:extLst>
          </p:cNvPr>
          <p:cNvSpPr txBox="1"/>
          <p:nvPr/>
        </p:nvSpPr>
        <p:spPr>
          <a:xfrm>
            <a:off x="861238" y="2068830"/>
            <a:ext cx="6263640" cy="1038746"/>
          </a:xfrm>
          <a:prstGeom prst="rect">
            <a:avLst/>
          </a:prstGeom>
          <a:noFill/>
        </p:spPr>
        <p:txBody>
          <a:bodyPr wrap="square" rtlCol="0">
            <a:spAutoFit/>
          </a:bodyPr>
          <a:lstStyle/>
          <a:p>
            <a:pPr marL="342900" indent="-342900">
              <a:buFont typeface="Arial" panose="020B0604020202020204" pitchFamily="34" charset="0"/>
              <a:buChar char="•"/>
            </a:pPr>
            <a:r>
              <a:rPr lang="nl-NL" sz="2400" dirty="0"/>
              <a:t>Ademhaling</a:t>
            </a:r>
          </a:p>
          <a:p>
            <a:pPr marL="342900" indent="-342900">
              <a:buFont typeface="Arial" panose="020B0604020202020204" pitchFamily="34" charset="0"/>
              <a:buChar char="•"/>
            </a:pPr>
            <a:r>
              <a:rPr lang="nl-NL" sz="2400" dirty="0"/>
              <a:t>Groeifactoren</a:t>
            </a:r>
          </a:p>
          <a:p>
            <a:pPr marL="214313" indent="-214313">
              <a:buFont typeface="Arial" panose="020B0604020202020204" pitchFamily="34" charset="0"/>
              <a:buChar char="•"/>
            </a:pPr>
            <a:endParaRPr lang="nl-NL" sz="1350" dirty="0"/>
          </a:p>
        </p:txBody>
      </p:sp>
      <p:pic>
        <p:nvPicPr>
          <p:cNvPr id="2" name="Afbeelding 1">
            <a:extLst>
              <a:ext uri="{FF2B5EF4-FFF2-40B4-BE49-F238E27FC236}">
                <a16:creationId xmlns:a16="http://schemas.microsoft.com/office/drawing/2014/main" id="{91254FC1-86AA-4D8D-8CB0-4C53D6F683AC}"/>
              </a:ext>
            </a:extLst>
          </p:cNvPr>
          <p:cNvPicPr>
            <a:picLocks noChangeAspect="1"/>
          </p:cNvPicPr>
          <p:nvPr/>
        </p:nvPicPr>
        <p:blipFill>
          <a:blip r:embed="rId2"/>
          <a:stretch>
            <a:fillRect/>
          </a:stretch>
        </p:blipFill>
        <p:spPr>
          <a:xfrm>
            <a:off x="4572000" y="3846240"/>
            <a:ext cx="1847850" cy="2476500"/>
          </a:xfrm>
          <a:prstGeom prst="rect">
            <a:avLst/>
          </a:prstGeom>
        </p:spPr>
      </p:pic>
    </p:spTree>
    <p:extLst>
      <p:ext uri="{BB962C8B-B14F-4D97-AF65-F5344CB8AC3E}">
        <p14:creationId xmlns:p14="http://schemas.microsoft.com/office/powerpoint/2010/main" val="397745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53998"/>
          </a:xfrm>
          <a:prstGeom prst="rect">
            <a:avLst/>
          </a:prstGeom>
          <a:noFill/>
        </p:spPr>
        <p:txBody>
          <a:bodyPr wrap="square" rtlCol="0">
            <a:spAutoFit/>
          </a:bodyPr>
          <a:lstStyle/>
          <a:p>
            <a:r>
              <a:rPr lang="nl-NL" sz="3000" b="1" dirty="0"/>
              <a:t>Hoe werkt het groeiproces?</a:t>
            </a:r>
          </a:p>
        </p:txBody>
      </p:sp>
      <p:sp>
        <p:nvSpPr>
          <p:cNvPr id="4" name="Tekstvak 3">
            <a:extLst>
              <a:ext uri="{FF2B5EF4-FFF2-40B4-BE49-F238E27FC236}">
                <a16:creationId xmlns:a16="http://schemas.microsoft.com/office/drawing/2014/main" id="{BE5E9AAC-8AFC-4CA9-B89F-13D11A0216BE}"/>
              </a:ext>
            </a:extLst>
          </p:cNvPr>
          <p:cNvSpPr txBox="1"/>
          <p:nvPr/>
        </p:nvSpPr>
        <p:spPr>
          <a:xfrm>
            <a:off x="893690" y="1804881"/>
            <a:ext cx="7034356" cy="2456057"/>
          </a:xfrm>
          <a:prstGeom prst="rect">
            <a:avLst/>
          </a:prstGeom>
          <a:noFill/>
        </p:spPr>
        <p:txBody>
          <a:bodyPr wrap="square" rtlCol="0">
            <a:spAutoFit/>
          </a:bodyPr>
          <a:lstStyle/>
          <a:p>
            <a:pPr marL="342900" lvl="0" indent="-342900">
              <a:spcBef>
                <a:spcPct val="20000"/>
              </a:spcBef>
              <a:buFont typeface="Arial" pitchFamily="34" charset="0"/>
              <a:buChar char="•"/>
            </a:pPr>
            <a:r>
              <a:rPr lang="nl-NL" sz="2400" dirty="0">
                <a:solidFill>
                  <a:prstClr val="black"/>
                </a:solidFill>
              </a:rPr>
              <a:t>Als je gewas groeit, neemt de omvang toe door het ontstaan van nieuwe cellen en doordat bestaande cellen groter worden. </a:t>
            </a:r>
          </a:p>
          <a:p>
            <a:pPr marL="342900" lvl="0" indent="-342900">
              <a:spcBef>
                <a:spcPct val="20000"/>
              </a:spcBef>
              <a:buFont typeface="Arial" pitchFamily="34" charset="0"/>
              <a:buChar char="•"/>
            </a:pPr>
            <a:endParaRPr lang="nl-NL" sz="2400" dirty="0">
              <a:solidFill>
                <a:prstClr val="black"/>
              </a:solidFill>
            </a:endParaRPr>
          </a:p>
          <a:p>
            <a:pPr marL="342900" lvl="0" indent="-342900">
              <a:spcBef>
                <a:spcPct val="20000"/>
              </a:spcBef>
              <a:buFont typeface="Arial" pitchFamily="34" charset="0"/>
              <a:buChar char="•"/>
            </a:pPr>
            <a:r>
              <a:rPr lang="nl-NL" sz="2400" dirty="0">
                <a:solidFill>
                  <a:prstClr val="black"/>
                </a:solidFill>
              </a:rPr>
              <a:t>Een plant kan groeien als de fotosynthese groter is dan de ademhaling van de plant. </a:t>
            </a:r>
          </a:p>
        </p:txBody>
      </p:sp>
      <p:pic>
        <p:nvPicPr>
          <p:cNvPr id="5" name="Picture 2">
            <a:extLst>
              <a:ext uri="{FF2B5EF4-FFF2-40B4-BE49-F238E27FC236}">
                <a16:creationId xmlns:a16="http://schemas.microsoft.com/office/drawing/2014/main" id="{8C4F6D23-43EA-4411-9726-0CABAF4C95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675109"/>
            <a:ext cx="4769303" cy="184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51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764704"/>
            <a:ext cx="5741582" cy="553998"/>
          </a:xfrm>
          <a:prstGeom prst="rect">
            <a:avLst/>
          </a:prstGeom>
          <a:noFill/>
        </p:spPr>
        <p:txBody>
          <a:bodyPr wrap="square" rtlCol="0">
            <a:spAutoFit/>
          </a:bodyPr>
          <a:lstStyle/>
          <a:p>
            <a:r>
              <a:rPr lang="nl-NL" sz="3000" b="1" dirty="0"/>
              <a:t>Ademhaling van de plant </a:t>
            </a:r>
          </a:p>
        </p:txBody>
      </p:sp>
      <p:sp>
        <p:nvSpPr>
          <p:cNvPr id="4" name="Tekstvak 3">
            <a:extLst>
              <a:ext uri="{FF2B5EF4-FFF2-40B4-BE49-F238E27FC236}">
                <a16:creationId xmlns:a16="http://schemas.microsoft.com/office/drawing/2014/main" id="{BE5E9AAC-8AFC-4CA9-B89F-13D11A0216BE}"/>
              </a:ext>
            </a:extLst>
          </p:cNvPr>
          <p:cNvSpPr txBox="1"/>
          <p:nvPr/>
        </p:nvSpPr>
        <p:spPr>
          <a:xfrm>
            <a:off x="922020" y="2068831"/>
            <a:ext cx="6263640" cy="3416320"/>
          </a:xfrm>
          <a:prstGeom prst="rect">
            <a:avLst/>
          </a:prstGeom>
          <a:noFill/>
        </p:spPr>
        <p:txBody>
          <a:bodyPr wrap="square" rtlCol="0">
            <a:spAutoFit/>
          </a:bodyPr>
          <a:lstStyle/>
          <a:p>
            <a:r>
              <a:rPr lang="nl-NL" sz="2400" dirty="0"/>
              <a:t>De ademhaling van de plant kunnen we in 2 stukken onderverdelen:</a:t>
            </a:r>
          </a:p>
          <a:p>
            <a:endParaRPr lang="nl-NL" sz="2400" dirty="0"/>
          </a:p>
          <a:p>
            <a:pPr marL="457200" indent="-457200">
              <a:buFont typeface="+mj-lt"/>
              <a:buAutoNum type="arabicPeriod"/>
            </a:pPr>
            <a:r>
              <a:rPr lang="nl-NL" sz="2400" dirty="0"/>
              <a:t>Onderhoudsademhaling</a:t>
            </a:r>
          </a:p>
          <a:p>
            <a:pPr marL="457200" indent="-457200">
              <a:buFont typeface="+mj-lt"/>
              <a:buAutoNum type="arabicPeriod"/>
            </a:pPr>
            <a:r>
              <a:rPr lang="nl-NL" sz="2400" dirty="0"/>
              <a:t>Groei ademhaling</a:t>
            </a:r>
          </a:p>
          <a:p>
            <a:endParaRPr lang="nl-NL" sz="2400" dirty="0"/>
          </a:p>
          <a:p>
            <a:endParaRPr lang="nl-NL" sz="2400" dirty="0"/>
          </a:p>
          <a:p>
            <a:endParaRPr lang="nl-NL" sz="2400" dirty="0"/>
          </a:p>
          <a:p>
            <a:pPr marL="342900" indent="-342900">
              <a:buFont typeface="Arial" panose="020B0604020202020204" pitchFamily="34" charset="0"/>
              <a:buChar char="•"/>
            </a:pPr>
            <a:endParaRPr lang="nl-NL" sz="2400" dirty="0"/>
          </a:p>
        </p:txBody>
      </p:sp>
      <p:pic>
        <p:nvPicPr>
          <p:cNvPr id="2" name="Afbeelding 1">
            <a:extLst>
              <a:ext uri="{FF2B5EF4-FFF2-40B4-BE49-F238E27FC236}">
                <a16:creationId xmlns:a16="http://schemas.microsoft.com/office/drawing/2014/main" id="{36FC0CF1-C287-454E-9A62-D174AD813F4E}"/>
              </a:ext>
            </a:extLst>
          </p:cNvPr>
          <p:cNvPicPr>
            <a:picLocks noChangeAspect="1"/>
          </p:cNvPicPr>
          <p:nvPr/>
        </p:nvPicPr>
        <p:blipFill>
          <a:blip r:embed="rId2"/>
          <a:stretch>
            <a:fillRect/>
          </a:stretch>
        </p:blipFill>
        <p:spPr>
          <a:xfrm>
            <a:off x="2397656" y="4413588"/>
            <a:ext cx="4190568" cy="2143125"/>
          </a:xfrm>
          <a:prstGeom prst="rect">
            <a:avLst/>
          </a:prstGeom>
        </p:spPr>
      </p:pic>
    </p:spTree>
    <p:extLst>
      <p:ext uri="{BB962C8B-B14F-4D97-AF65-F5344CB8AC3E}">
        <p14:creationId xmlns:p14="http://schemas.microsoft.com/office/powerpoint/2010/main" val="57668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53998"/>
          </a:xfrm>
          <a:prstGeom prst="rect">
            <a:avLst/>
          </a:prstGeom>
          <a:noFill/>
        </p:spPr>
        <p:txBody>
          <a:bodyPr wrap="square" rtlCol="0">
            <a:spAutoFit/>
          </a:bodyPr>
          <a:lstStyle/>
          <a:p>
            <a:r>
              <a:rPr lang="nl-NL" sz="3000" b="1" dirty="0"/>
              <a:t>Onderhoudsademhaling</a:t>
            </a:r>
          </a:p>
        </p:txBody>
      </p:sp>
      <p:sp>
        <p:nvSpPr>
          <p:cNvPr id="4" name="Tekstvak 3">
            <a:extLst>
              <a:ext uri="{FF2B5EF4-FFF2-40B4-BE49-F238E27FC236}">
                <a16:creationId xmlns:a16="http://schemas.microsoft.com/office/drawing/2014/main" id="{BE5E9AAC-8AFC-4CA9-B89F-13D11A0216BE}"/>
              </a:ext>
            </a:extLst>
          </p:cNvPr>
          <p:cNvSpPr txBox="1"/>
          <p:nvPr/>
        </p:nvSpPr>
        <p:spPr>
          <a:xfrm>
            <a:off x="922020" y="2068831"/>
            <a:ext cx="7610420" cy="4893647"/>
          </a:xfrm>
          <a:prstGeom prst="rect">
            <a:avLst/>
          </a:prstGeom>
          <a:noFill/>
        </p:spPr>
        <p:txBody>
          <a:bodyPr wrap="square" rtlCol="0">
            <a:spAutoFit/>
          </a:bodyPr>
          <a:lstStyle/>
          <a:p>
            <a:r>
              <a:rPr lang="nl-NL" sz="2400" dirty="0"/>
              <a:t>De plant haalt, net als de mens, ook continu adem. </a:t>
            </a:r>
            <a:br>
              <a:rPr lang="nl-NL" sz="2400" dirty="0"/>
            </a:br>
            <a:r>
              <a:rPr lang="nl-NL" sz="2400" dirty="0"/>
              <a:t>Hierbij verbruikt de plant suikers en komt er energie vrij die nodig is om in leven te blijven.</a:t>
            </a:r>
          </a:p>
          <a:p>
            <a:endParaRPr lang="nl-NL" sz="2400" dirty="0"/>
          </a:p>
          <a:p>
            <a:r>
              <a:rPr lang="nl-NL" sz="2400" dirty="0"/>
              <a:t>De snelheid van processen in de plant stijgt met de temperatuur. Als er veel fotosynthese is (bij veel licht en CO2) dan is een hogere temperatuur nodig om alle aangemaakte suikers te verwerken. </a:t>
            </a:r>
          </a:p>
          <a:p>
            <a:endParaRPr lang="nl-NL" sz="2400" dirty="0"/>
          </a:p>
          <a:p>
            <a:r>
              <a:rPr lang="nl-NL" sz="2400" dirty="0"/>
              <a:t>Hiermee stijgt echter ook de ademhaling. Bij een te hoge temperatuur gaan er suikers verloren door een te grote ademhaling</a:t>
            </a:r>
          </a:p>
          <a:p>
            <a:pPr marL="214313" indent="-214313">
              <a:buFont typeface="Arial" panose="020B0604020202020204" pitchFamily="34" charset="0"/>
              <a:buChar char="•"/>
            </a:pPr>
            <a:endParaRPr lang="nl-NL" sz="2400" dirty="0"/>
          </a:p>
        </p:txBody>
      </p:sp>
    </p:spTree>
    <p:extLst>
      <p:ext uri="{BB962C8B-B14F-4D97-AF65-F5344CB8AC3E}">
        <p14:creationId xmlns:p14="http://schemas.microsoft.com/office/powerpoint/2010/main" val="217671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53998"/>
          </a:xfrm>
          <a:prstGeom prst="rect">
            <a:avLst/>
          </a:prstGeom>
          <a:noFill/>
        </p:spPr>
        <p:txBody>
          <a:bodyPr wrap="square" rtlCol="0">
            <a:spAutoFit/>
          </a:bodyPr>
          <a:lstStyle/>
          <a:p>
            <a:r>
              <a:rPr lang="nl-NL" sz="3000" b="1" dirty="0"/>
              <a:t>Onderhoudsademhaling</a:t>
            </a:r>
          </a:p>
        </p:txBody>
      </p:sp>
      <p:sp>
        <p:nvSpPr>
          <p:cNvPr id="5" name="Tekstvak 4">
            <a:extLst>
              <a:ext uri="{FF2B5EF4-FFF2-40B4-BE49-F238E27FC236}">
                <a16:creationId xmlns:a16="http://schemas.microsoft.com/office/drawing/2014/main" id="{B6EAEF08-9A11-5FA6-C4BB-4E03AB07B9D9}"/>
              </a:ext>
            </a:extLst>
          </p:cNvPr>
          <p:cNvSpPr txBox="1"/>
          <p:nvPr/>
        </p:nvSpPr>
        <p:spPr>
          <a:xfrm>
            <a:off x="1043608" y="1772816"/>
            <a:ext cx="6192688" cy="2308324"/>
          </a:xfrm>
          <a:prstGeom prst="rect">
            <a:avLst/>
          </a:prstGeom>
          <a:noFill/>
        </p:spPr>
        <p:txBody>
          <a:bodyPr wrap="square">
            <a:spAutoFit/>
          </a:bodyPr>
          <a:lstStyle/>
          <a:p>
            <a:r>
              <a:rPr lang="nl-NL" sz="2400" dirty="0"/>
              <a:t>De onderhoudsademhaling gaat altijd door en stijgt sterk met de temperatuur..</a:t>
            </a:r>
          </a:p>
          <a:p>
            <a:endParaRPr lang="nl-NL" sz="2400" dirty="0"/>
          </a:p>
          <a:p>
            <a:r>
              <a:rPr lang="nl-NL" sz="2400" dirty="0"/>
              <a:t>In het algemeen verdubbelt de onderhoudsademhaling bij 10 graden temperatuursverhoging</a:t>
            </a:r>
            <a:r>
              <a:rPr lang="nl-NL" dirty="0"/>
              <a:t>.</a:t>
            </a:r>
          </a:p>
        </p:txBody>
      </p:sp>
      <p:pic>
        <p:nvPicPr>
          <p:cNvPr id="6" name="Afbeelding 5">
            <a:extLst>
              <a:ext uri="{FF2B5EF4-FFF2-40B4-BE49-F238E27FC236}">
                <a16:creationId xmlns:a16="http://schemas.microsoft.com/office/drawing/2014/main" id="{88D520BB-391F-C491-6AC3-8109A0CD6A71}"/>
              </a:ext>
            </a:extLst>
          </p:cNvPr>
          <p:cNvPicPr>
            <a:picLocks noChangeAspect="1"/>
          </p:cNvPicPr>
          <p:nvPr/>
        </p:nvPicPr>
        <p:blipFill>
          <a:blip r:embed="rId2"/>
          <a:stretch>
            <a:fillRect/>
          </a:stretch>
        </p:blipFill>
        <p:spPr>
          <a:xfrm>
            <a:off x="5844593" y="4149080"/>
            <a:ext cx="2258098" cy="2195373"/>
          </a:xfrm>
          <a:prstGeom prst="rect">
            <a:avLst/>
          </a:prstGeom>
        </p:spPr>
      </p:pic>
    </p:spTree>
    <p:extLst>
      <p:ext uri="{BB962C8B-B14F-4D97-AF65-F5344CB8AC3E}">
        <p14:creationId xmlns:p14="http://schemas.microsoft.com/office/powerpoint/2010/main" val="84944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289ACBD9-B65D-4D7B-8071-B2DBE1A5FCCC}" vid="{1C56739D-5687-4AE6-9ABE-B211D9D18700}"/>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4" ma:contentTypeDescription="Een nieuw document maken." ma:contentTypeScope="" ma:versionID="0a34a757d3835aa962b5ea0e60445053">
  <xsd:schema xmlns:xsd="http://www.w3.org/2001/XMLSchema" xmlns:xs="http://www.w3.org/2001/XMLSchema" xmlns:p="http://schemas.microsoft.com/office/2006/metadata/properties" xmlns:ns3="88fa185b-b6f4-4426-890a-edc6532e8d4f" xmlns:ns4="521c7c86-cc27-4cef-8605-4ebb03422227" targetNamespace="http://schemas.microsoft.com/office/2006/metadata/properties" ma:root="true" ma:fieldsID="386822e88eac53b09937f43d73668aaf" ns3:_="" ns4:_="">
    <xsd:import namespace="88fa185b-b6f4-4426-890a-edc6532e8d4f"/>
    <xsd:import namespace="521c7c86-cc27-4cef-8605-4ebb034222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1c7c86-cc27-4cef-8605-4ebb0342222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C10212-91BF-4E47-A10F-718571561061}">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88fa185b-b6f4-4426-890a-edc6532e8d4f"/>
    <ds:schemaRef ds:uri="521c7c86-cc27-4cef-8605-4ebb03422227"/>
    <ds:schemaRef ds:uri="http://purl.org/dc/terms/"/>
    <ds:schemaRef ds:uri="http://www.w3.org/XML/1998/namespace"/>
  </ds:schemaRefs>
</ds:datastoreItem>
</file>

<file path=customXml/itemProps2.xml><?xml version="1.0" encoding="utf-8"?>
<ds:datastoreItem xmlns:ds="http://schemas.openxmlformats.org/officeDocument/2006/customXml" ds:itemID="{5B1D514B-E59A-46AB-9A6C-F736ABE78B68}">
  <ds:schemaRefs>
    <ds:schemaRef ds:uri="http://schemas.microsoft.com/sharepoint/v3/contenttype/forms"/>
  </ds:schemaRefs>
</ds:datastoreItem>
</file>

<file path=customXml/itemProps3.xml><?xml version="1.0" encoding="utf-8"?>
<ds:datastoreItem xmlns:ds="http://schemas.openxmlformats.org/officeDocument/2006/customXml" ds:itemID="{76572DEF-15C1-4155-AB25-E09C7D3C39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185b-b6f4-4426-890a-edc6532e8d4f"/>
    <ds:schemaRef ds:uri="521c7c86-cc27-4cef-8605-4ebb034222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664</TotalTime>
  <Words>1162</Words>
  <Application>Microsoft Office PowerPoint</Application>
  <PresentationFormat>Diavoorstelling (4:3)</PresentationFormat>
  <Paragraphs>158</Paragraphs>
  <Slides>32</Slides>
  <Notes>1</Notes>
  <HiddenSlides>0</HiddenSlides>
  <MMClips>2</MMClips>
  <ScaleCrop>false</ScaleCrop>
  <HeadingPairs>
    <vt:vector size="6" baseType="variant">
      <vt:variant>
        <vt:lpstr>Gebruikte lettertypen</vt:lpstr>
      </vt:variant>
      <vt:variant>
        <vt:i4>2</vt:i4>
      </vt:variant>
      <vt:variant>
        <vt:lpstr>Thema</vt:lpstr>
      </vt:variant>
      <vt:variant>
        <vt:i4>2</vt:i4>
      </vt:variant>
      <vt:variant>
        <vt:lpstr>Diatitels</vt:lpstr>
      </vt:variant>
      <vt:variant>
        <vt:i4>32</vt:i4>
      </vt:variant>
    </vt:vector>
  </HeadingPairs>
  <TitlesOfParts>
    <vt:vector size="36" baseType="lpstr">
      <vt:lpstr>Arial</vt:lpstr>
      <vt:lpstr>Calibri</vt:lpstr>
      <vt:lpstr>Kantoorthema</vt:lpstr>
      <vt:lpstr>1_Kantoorthema</vt:lpstr>
      <vt:lpstr>Klimaat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Sturen op onderhoudsademhaling</vt:lpstr>
      <vt:lpstr>PowerPoint-presentatie</vt:lpstr>
      <vt:lpstr>Ademhaling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Temperatuur</dc:title>
  <dc:creator>admin</dc:creator>
  <cp:lastModifiedBy>Gé Verbeek</cp:lastModifiedBy>
  <cp:revision>51</cp:revision>
  <dcterms:created xsi:type="dcterms:W3CDTF">2019-11-06T19:16:29Z</dcterms:created>
  <dcterms:modified xsi:type="dcterms:W3CDTF">2024-01-17T17:48:17Z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